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4" r:id="rId2"/>
  </p:sldMasterIdLst>
  <p:notesMasterIdLst>
    <p:notesMasterId r:id="rId17"/>
  </p:notesMasterIdLst>
  <p:sldIdLst>
    <p:sldId id="513" r:id="rId3"/>
    <p:sldId id="2561" r:id="rId4"/>
    <p:sldId id="3872" r:id="rId5"/>
    <p:sldId id="3874" r:id="rId6"/>
    <p:sldId id="3880" r:id="rId7"/>
    <p:sldId id="3875" r:id="rId8"/>
    <p:sldId id="3877" r:id="rId9"/>
    <p:sldId id="3876" r:id="rId10"/>
    <p:sldId id="3878" r:id="rId11"/>
    <p:sldId id="3885" r:id="rId12"/>
    <p:sldId id="3886" r:id="rId13"/>
    <p:sldId id="3881" r:id="rId14"/>
    <p:sldId id="3879" r:id="rId15"/>
    <p:sldId id="3882" r:id="rId16"/>
  </p:sldIdLst>
  <p:sldSz cx="12192000" cy="6858000"/>
  <p:notesSz cx="7019925" cy="9305925"/>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21535"/>
          <c:y val="6.8344799999999997E-2"/>
          <c:w val="0.84007200000000004"/>
          <c:h val="0.82884199999999997"/>
        </c:manualLayout>
      </c:layout>
      <c:areaChart>
        <c:grouping val="standard"/>
        <c:varyColors val="0"/>
        <c:ser>
          <c:idx val="1"/>
          <c:order val="0"/>
          <c:tx>
            <c:strRef>
              <c:f>Sheet1!$A$3</c:f>
              <c:strCache>
                <c:ptCount val="1"/>
                <c:pt idx="0">
                  <c:v>Untitled 1</c:v>
                </c:pt>
              </c:strCache>
            </c:strRef>
          </c:tx>
          <c:spPr>
            <a:noFill/>
            <a:ln w="25400" cap="flat">
              <a:solidFill>
                <a:srgbClr val="485E98"/>
              </a:solidFill>
              <a:prstDash val="solid"/>
              <a:miter lim="400000"/>
            </a:ln>
            <a:effectLst/>
          </c:spPr>
          <c:cat>
            <c:strRef>
              <c:f>Sheet1!$B$1:$E$1</c:f>
              <c:strCache>
                <c:ptCount val="4"/>
                <c:pt idx="0">
                  <c:v>April</c:v>
                </c:pt>
                <c:pt idx="1">
                  <c:v>May</c:v>
                </c:pt>
                <c:pt idx="2">
                  <c:v>June</c:v>
                </c:pt>
                <c:pt idx="3">
                  <c:v>July</c:v>
                </c:pt>
              </c:strCache>
            </c:strRef>
          </c:cat>
          <c:val>
            <c:numRef>
              <c:f>Sheet1!$B$3:$E$3</c:f>
              <c:numCache>
                <c:formatCode>General</c:formatCode>
                <c:ptCount val="4"/>
                <c:pt idx="0">
                  <c:v>25</c:v>
                </c:pt>
                <c:pt idx="1">
                  <c:v>22</c:v>
                </c:pt>
                <c:pt idx="2">
                  <c:v>12</c:v>
                </c:pt>
                <c:pt idx="3">
                  <c:v>87</c:v>
                </c:pt>
              </c:numCache>
            </c:numRef>
          </c:val>
          <c:extLst>
            <c:ext xmlns:c16="http://schemas.microsoft.com/office/drawing/2014/chart" uri="{C3380CC4-5D6E-409C-BE32-E72D297353CC}">
              <c16:uniqueId val="{00000000-C3FD-154D-9084-247A37721A84}"/>
            </c:ext>
          </c:extLst>
        </c:ser>
        <c:ser>
          <c:idx val="0"/>
          <c:order val="1"/>
          <c:tx>
            <c:strRef>
              <c:f>Sheet1!$A$2</c:f>
              <c:strCache>
                <c:ptCount val="1"/>
                <c:pt idx="0">
                  <c:v>Untitled 2</c:v>
                </c:pt>
              </c:strCache>
            </c:strRef>
          </c:tx>
          <c:spPr>
            <a:noFill/>
            <a:ln w="25400" cap="flat">
              <a:solidFill>
                <a:srgbClr val="FFD8E6"/>
              </a:solidFill>
              <a:prstDash val="solid"/>
              <a:miter lim="400000"/>
            </a:ln>
            <a:effectLst/>
          </c:spPr>
          <c:cat>
            <c:strRef>
              <c:f>Sheet1!$B$1:$E$1</c:f>
              <c:strCache>
                <c:ptCount val="4"/>
                <c:pt idx="0">
                  <c:v>April</c:v>
                </c:pt>
                <c:pt idx="1">
                  <c:v>May</c:v>
                </c:pt>
                <c:pt idx="2">
                  <c:v>June</c:v>
                </c:pt>
                <c:pt idx="3">
                  <c:v>July</c:v>
                </c:pt>
              </c:strCache>
            </c:strRef>
          </c:cat>
          <c:val>
            <c:numRef>
              <c:f>Sheet1!$B$2:$E$2</c:f>
              <c:numCache>
                <c:formatCode>General</c:formatCode>
                <c:ptCount val="4"/>
                <c:pt idx="0">
                  <c:v>5</c:v>
                </c:pt>
                <c:pt idx="1">
                  <c:v>90</c:v>
                </c:pt>
                <c:pt idx="2">
                  <c:v>54</c:v>
                </c:pt>
                <c:pt idx="3">
                  <c:v>88</c:v>
                </c:pt>
              </c:numCache>
            </c:numRef>
          </c:val>
          <c:extLst>
            <c:ext xmlns:c16="http://schemas.microsoft.com/office/drawing/2014/chart" uri="{C3380CC4-5D6E-409C-BE32-E72D297353CC}">
              <c16:uniqueId val="{00000001-C3FD-154D-9084-247A37721A84}"/>
            </c:ext>
          </c:extLst>
        </c:ser>
        <c:dLbls>
          <c:showLegendKey val="0"/>
          <c:showVal val="0"/>
          <c:showCatName val="0"/>
          <c:showSerName val="0"/>
          <c:showPercent val="0"/>
          <c:showBubbleSize val="0"/>
        </c:dLbls>
        <c:axId val="2136290296"/>
        <c:axId val="2135875528"/>
      </c:areaChart>
      <c:catAx>
        <c:axId val="2136290296"/>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200" b="0" i="0" u="none" strike="noStrike">
                <a:solidFill>
                  <a:srgbClr val="292B2C"/>
                </a:solidFill>
                <a:latin typeface="Helvetica Light"/>
              </a:defRPr>
            </a:pPr>
            <a:endParaRPr lang="ro-RO"/>
          </a:p>
        </c:txPr>
        <c:crossAx val="2135875528"/>
        <c:crosses val="autoZero"/>
        <c:auto val="1"/>
        <c:lblAlgn val="ctr"/>
        <c:lblOffset val="100"/>
        <c:noMultiLvlLbl val="1"/>
      </c:catAx>
      <c:valAx>
        <c:axId val="2135875528"/>
        <c:scaling>
          <c:orientation val="minMax"/>
        </c:scaling>
        <c:delete val="0"/>
        <c:axPos val="l"/>
        <c:majorGridlines>
          <c:spPr>
            <a:ln w="12700" cap="flat">
              <a:solidFill>
                <a:srgbClr val="B6B6B6"/>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a:defRPr sz="1200" b="0" i="0" u="none" strike="noStrike">
                <a:solidFill>
                  <a:srgbClr val="292B2C"/>
                </a:solidFill>
                <a:latin typeface="Helvetica Light"/>
              </a:defRPr>
            </a:pPr>
            <a:endParaRPr lang="ro-RO"/>
          </a:p>
        </c:txPr>
        <c:crossAx val="2136290296"/>
        <c:crosses val="autoZero"/>
        <c:crossBetween val="midCat"/>
        <c:majorUnit val="22.5"/>
        <c:minorUnit val="1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29464"/>
          <c:y val="8.6582800000000001E-2"/>
          <c:w val="0.86553599999999997"/>
          <c:h val="0.78632199999999997"/>
        </c:manualLayout>
      </c:layout>
      <c:barChart>
        <c:barDir val="col"/>
        <c:grouping val="clustered"/>
        <c:varyColors val="0"/>
        <c:ser>
          <c:idx val="0"/>
          <c:order val="0"/>
          <c:tx>
            <c:strRef>
              <c:f>Sheet1!$A$2</c:f>
              <c:strCache>
                <c:ptCount val="1"/>
                <c:pt idx="0">
                  <c:v>Region 1</c:v>
                </c:pt>
              </c:strCache>
            </c:strRef>
          </c:tx>
          <c:spPr>
            <a:solidFill>
              <a:srgbClr val="427CC0"/>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0-3FDB-D54C-B0C7-08599934ECB8}"/>
            </c:ext>
          </c:extLst>
        </c:ser>
        <c:ser>
          <c:idx val="1"/>
          <c:order val="1"/>
          <c:tx>
            <c:strRef>
              <c:f>Sheet1!$A$3</c:f>
              <c:strCache>
                <c:ptCount val="1"/>
                <c:pt idx="0">
                  <c:v>Region 2</c:v>
                </c:pt>
              </c:strCache>
            </c:strRef>
          </c:tx>
          <c:spPr>
            <a:solidFill>
              <a:srgbClr val="FFD8E6"/>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3FDB-D54C-B0C7-08599934ECB8}"/>
            </c:ext>
          </c:extLst>
        </c:ser>
        <c:dLbls>
          <c:showLegendKey val="0"/>
          <c:showVal val="0"/>
          <c:showCatName val="0"/>
          <c:showSerName val="0"/>
          <c:showPercent val="0"/>
          <c:showBubbleSize val="0"/>
        </c:dLbls>
        <c:gapWidth val="40"/>
        <c:overlap val="-10"/>
        <c:axId val="-2081920824"/>
        <c:axId val="-2081917528"/>
      </c:barChart>
      <c:catAx>
        <c:axId val="-208192082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400" b="0" i="0" u="none" strike="noStrike">
                <a:solidFill>
                  <a:srgbClr val="292B2C"/>
                </a:solidFill>
                <a:latin typeface="Helvetica Light"/>
              </a:defRPr>
            </a:pPr>
            <a:endParaRPr lang="ro-RO"/>
          </a:p>
        </c:txPr>
        <c:crossAx val="-2081917528"/>
        <c:crosses val="autoZero"/>
        <c:auto val="1"/>
        <c:lblAlgn val="ctr"/>
        <c:lblOffset val="100"/>
        <c:noMultiLvlLbl val="1"/>
      </c:catAx>
      <c:valAx>
        <c:axId val="-2081917528"/>
        <c:scaling>
          <c:orientation val="minMax"/>
        </c:scaling>
        <c:delete val="0"/>
        <c:axPos val="l"/>
        <c:majorGridlines>
          <c:spPr>
            <a:ln w="12700" cap="flat">
              <a:solidFill>
                <a:srgbClr val="B6B6B6"/>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a:defRPr sz="1400" b="0" i="0" u="none" strike="noStrike">
                <a:solidFill>
                  <a:srgbClr val="292B2C"/>
                </a:solidFill>
                <a:latin typeface="Helvetica Light"/>
              </a:defRPr>
            </a:pPr>
            <a:endParaRPr lang="ro-RO"/>
          </a:p>
        </c:txPr>
        <c:crossAx val="-2081920824"/>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ro-RO"/>
          </a:p>
        </p:txBody>
      </p:sp>
      <p:sp>
        <p:nvSpPr>
          <p:cNvPr id="3" name="Substituent dată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88A0E933-6B38-4E2C-BE59-D506AED38A49}" type="datetimeFigureOut">
              <a:rPr lang="ro-RO" smtClean="0"/>
              <a:t>17.12.2025</a:t>
            </a:fld>
            <a:endParaRPr lang="ro-RO"/>
          </a:p>
        </p:txBody>
      </p:sp>
      <p:sp>
        <p:nvSpPr>
          <p:cNvPr id="4" name="Substituent imagine diapozitiv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ro-RO"/>
          </a:p>
        </p:txBody>
      </p:sp>
      <p:sp>
        <p:nvSpPr>
          <p:cNvPr id="5" name="Substituent note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6" name="Substituent subsol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ro-RO"/>
          </a:p>
        </p:txBody>
      </p:sp>
      <p:sp>
        <p:nvSpPr>
          <p:cNvPr id="7" name="Substituent număr diapozitiv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2FE4CF71-AF5B-45BB-8A48-E133A91E420A}" type="slidenum">
              <a:rPr lang="ro-RO" smtClean="0"/>
              <a:t>‹#›</a:t>
            </a:fld>
            <a:endParaRPr lang="ro-RO"/>
          </a:p>
        </p:txBody>
      </p:sp>
    </p:spTree>
    <p:extLst>
      <p:ext uri="{BB962C8B-B14F-4D97-AF65-F5344CB8AC3E}">
        <p14:creationId xmlns:p14="http://schemas.microsoft.com/office/powerpoint/2010/main" val="2881807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txBody>
          <a:bodyPr/>
          <a:lstStyle/>
          <a:p>
            <a:endParaRPr lang="ro-RO"/>
          </a:p>
        </p:txBody>
      </p:sp>
      <p:sp>
        <p:nvSpPr>
          <p:cNvPr id="3" name="Substituent note 2"/>
          <p:cNvSpPr>
            <a:spLocks noGrp="1"/>
          </p:cNvSpPr>
          <p:nvPr>
            <p:ph type="body" idx="1"/>
          </p:nvPr>
        </p:nvSpPr>
        <p:spPr/>
        <p:txBody>
          <a:bodyPr/>
          <a:lstStyle/>
          <a:p>
            <a:r>
              <a:rPr lang="ro-RO"/>
              <a:t>Conținutul generat de inteligența artificială poate fi incorect.
---
Acest raport examinează aspectele esențiale ale eticii universitare, rolul comisiilor de etică și propune soluții pentru îmbunătățirea acestora. În prezentare, vom aborda definiția eticii academice, structura comisiei, metodologia de lucru, cazurile recente și recomandările pentru viitor.
</a:t>
            </a:r>
          </a:p>
        </p:txBody>
      </p:sp>
      <p:sp>
        <p:nvSpPr>
          <p:cNvPr id="4" name="Substituent număr diapozitiv 3"/>
          <p:cNvSpPr>
            <a:spLocks noGrp="1"/>
          </p:cNvSpPr>
          <p:nvPr>
            <p:ph type="sldNum" sz="quarter" idx="5"/>
          </p:nvPr>
        </p:nvSpPr>
        <p:spPr/>
        <p:txBody>
          <a:bodyPr/>
          <a:lstStyle/>
          <a:p>
            <a:fld id="{421F5D91-85E1-4992-8F77-8733538FCF09}" type="slidenum">
              <a:rPr lang="ro-RO" smtClean="0"/>
              <a:t>2</a:t>
            </a:fld>
            <a:endParaRPr lang="ro-RO"/>
          </a:p>
        </p:txBody>
      </p:sp>
    </p:spTree>
    <p:extLst>
      <p:ext uri="{BB962C8B-B14F-4D97-AF65-F5344CB8AC3E}">
        <p14:creationId xmlns:p14="http://schemas.microsoft.com/office/powerpoint/2010/main" val="616099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o-RO"/>
          </a:p>
        </p:txBody>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2FE4CF71-AF5B-45BB-8A48-E133A91E420A}" type="slidenum">
              <a:rPr lang="ro-RO" smtClean="0"/>
              <a:t>3</a:t>
            </a:fld>
            <a:endParaRPr lang="ro-RO"/>
          </a:p>
        </p:txBody>
      </p:sp>
    </p:spTree>
    <p:extLst>
      <p:ext uri="{BB962C8B-B14F-4D97-AF65-F5344CB8AC3E}">
        <p14:creationId xmlns:p14="http://schemas.microsoft.com/office/powerpoint/2010/main" val="3349264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hyperlink" Target="mailto:youremail@myemail.com?subject=" TargetMode="Externa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1" name="Shape 21"/>
          <p:cNvSpPr>
            <a:spLocks noGrp="1"/>
          </p:cNvSpPr>
          <p:nvPr>
            <p:ph type="pic" idx="13"/>
          </p:nvPr>
        </p:nvSpPr>
        <p:spPr>
          <a:xfrm>
            <a:off x="-8001" y="565327"/>
            <a:ext cx="12207876" cy="3369689"/>
          </a:xfrm>
          <a:prstGeom prst="rect">
            <a:avLst/>
          </a:prstGeom>
        </p:spPr>
        <p:txBody>
          <a:bodyPr lIns="91439" tIns="45719" rIns="91439" bIns="45719" anchor="t">
            <a:noAutofit/>
          </a:bodyPr>
          <a:lstStyle>
            <a:lvl1pPr>
              <a:defRPr b="0" i="0"/>
            </a:lvl1pPr>
          </a:lstStyle>
          <a:p>
            <a:r>
              <a:rPr lang="en-GB" dirty="0"/>
              <a:t>Click icon to add picture</a:t>
            </a:r>
            <a:endParaRPr dirty="0"/>
          </a:p>
        </p:txBody>
      </p:sp>
      <p:sp>
        <p:nvSpPr>
          <p:cNvPr id="22" name="Shape 22"/>
          <p:cNvSpPr>
            <a:spLocks noGrp="1"/>
          </p:cNvSpPr>
          <p:nvPr>
            <p:ph type="body" sz="quarter" idx="14"/>
          </p:nvPr>
        </p:nvSpPr>
        <p:spPr>
          <a:xfrm>
            <a:off x="2029181" y="1729777"/>
            <a:ext cx="8133637" cy="621965"/>
          </a:xfrm>
          <a:prstGeom prst="rect">
            <a:avLst/>
          </a:prstGeom>
        </p:spPr>
        <p:txBody>
          <a:bodyPr wrap="none">
            <a:spAutoFit/>
          </a:bodyPr>
          <a:lstStyle>
            <a:lvl1pPr marL="0" indent="0" algn="ctr">
              <a:spcBef>
                <a:spcPts val="0"/>
              </a:spcBef>
              <a:buSzTx/>
              <a:buNone/>
              <a:defRPr sz="3375" cap="all">
                <a:solidFill>
                  <a:srgbClr val="FFD8E6"/>
                </a:solidFill>
                <a:latin typeface="Avenir Next Medium"/>
                <a:ea typeface="Avenir Next Medium"/>
                <a:cs typeface="Avenir Next Medium"/>
                <a:sym typeface="Avenir Next Medium"/>
              </a:defRPr>
            </a:lvl1pPr>
          </a:lstStyle>
          <a:p>
            <a:pPr lvl="0"/>
            <a:r>
              <a:rPr lang="en-GB"/>
              <a:t>Click to edit Master text styles</a:t>
            </a:r>
          </a:p>
        </p:txBody>
      </p:sp>
      <p:sp>
        <p:nvSpPr>
          <p:cNvPr id="25" name="Shape 25"/>
          <p:cNvSpPr>
            <a:spLocks noGrp="1"/>
          </p:cNvSpPr>
          <p:nvPr>
            <p:ph type="body" sz="quarter" idx="17"/>
          </p:nvPr>
        </p:nvSpPr>
        <p:spPr>
          <a:xfrm>
            <a:off x="2712385" y="2473657"/>
            <a:ext cx="6767231" cy="275717"/>
          </a:xfrm>
          <a:prstGeom prst="rect">
            <a:avLst/>
          </a:prstGeom>
        </p:spPr>
        <p:txBody>
          <a:bodyPr>
            <a:spAutoFit/>
          </a:bodyPr>
          <a:lstStyle>
            <a:lvl1pPr marL="0" indent="0" algn="ctr">
              <a:spcBef>
                <a:spcPts val="0"/>
              </a:spcBef>
              <a:buSzTx/>
              <a:buNone/>
              <a:defRPr sz="1125" b="0" i="0" cap="all">
                <a:solidFill>
                  <a:srgbClr val="FFFFFF"/>
                </a:solidFill>
              </a:defRPr>
            </a:lvl1pPr>
          </a:lstStyle>
          <a:p>
            <a:pPr lvl="0"/>
            <a:r>
              <a:rPr lang="en-GB" dirty="0"/>
              <a:t>Click to edit Master text styles</a:t>
            </a:r>
          </a:p>
        </p:txBody>
      </p:sp>
      <p:sp>
        <p:nvSpPr>
          <p:cNvPr id="26" name="Shape 26"/>
          <p:cNvSpPr>
            <a:spLocks noGrp="1"/>
          </p:cNvSpPr>
          <p:nvPr>
            <p:ph type="pic" sz="quarter" idx="18"/>
          </p:nvPr>
        </p:nvSpPr>
        <p:spPr>
          <a:xfrm>
            <a:off x="2921838" y="4923234"/>
            <a:ext cx="740110" cy="555083"/>
          </a:xfrm>
          <a:prstGeom prst="rect">
            <a:avLst/>
          </a:prstGeom>
        </p:spPr>
        <p:txBody>
          <a:bodyPr lIns="91439" tIns="45719" rIns="91439" bIns="45719" anchor="t">
            <a:noAutofit/>
          </a:bodyPr>
          <a:lstStyle>
            <a:lvl1pPr>
              <a:defRPr sz="844" b="0" i="0"/>
            </a:lvl1pPr>
          </a:lstStyle>
          <a:p>
            <a:r>
              <a:rPr lang="en-GB" dirty="0"/>
              <a:t>Click icon to add picture</a:t>
            </a:r>
            <a:endParaRPr dirty="0"/>
          </a:p>
        </p:txBody>
      </p:sp>
      <p:sp>
        <p:nvSpPr>
          <p:cNvPr id="27" name="Shape 27"/>
          <p:cNvSpPr>
            <a:spLocks noGrp="1"/>
          </p:cNvSpPr>
          <p:nvPr>
            <p:ph type="pic" sz="quarter" idx="19"/>
          </p:nvPr>
        </p:nvSpPr>
        <p:spPr>
          <a:xfrm>
            <a:off x="5707093" y="4941791"/>
            <a:ext cx="690533" cy="517899"/>
          </a:xfrm>
          <a:prstGeom prst="rect">
            <a:avLst/>
          </a:prstGeom>
        </p:spPr>
        <p:txBody>
          <a:bodyPr lIns="91439" tIns="45719" rIns="91439" bIns="45719" anchor="t">
            <a:noAutofit/>
          </a:bodyPr>
          <a:lstStyle>
            <a:lvl1pPr>
              <a:defRPr sz="844" b="0" i="0"/>
            </a:lvl1pPr>
          </a:lstStyle>
          <a:p>
            <a:r>
              <a:rPr lang="en-GB" dirty="0"/>
              <a:t>Click icon to add picture</a:t>
            </a:r>
            <a:endParaRPr dirty="0"/>
          </a:p>
        </p:txBody>
      </p:sp>
      <p:sp>
        <p:nvSpPr>
          <p:cNvPr id="28" name="Shape 28"/>
          <p:cNvSpPr>
            <a:spLocks noGrp="1"/>
          </p:cNvSpPr>
          <p:nvPr>
            <p:ph type="pic" sz="quarter" idx="20"/>
          </p:nvPr>
        </p:nvSpPr>
        <p:spPr>
          <a:xfrm>
            <a:off x="8484164" y="4888771"/>
            <a:ext cx="831795" cy="623846"/>
          </a:xfrm>
          <a:prstGeom prst="rect">
            <a:avLst/>
          </a:prstGeom>
        </p:spPr>
        <p:txBody>
          <a:bodyPr lIns="91439" tIns="45719" rIns="91439" bIns="45719" anchor="t">
            <a:noAutofit/>
          </a:bodyPr>
          <a:lstStyle>
            <a:lvl1pPr>
              <a:defRPr sz="844" b="0" i="0"/>
            </a:lvl1pPr>
          </a:lstStyle>
          <a:p>
            <a:r>
              <a:rPr lang="en-GB" dirty="0"/>
              <a:t>Click icon to add picture</a:t>
            </a:r>
            <a:endParaRPr dirty="0"/>
          </a:p>
        </p:txBody>
      </p:sp>
      <p:sp>
        <p:nvSpPr>
          <p:cNvPr id="29" name="Shape 29"/>
          <p:cNvSpPr>
            <a:spLocks noGrp="1"/>
          </p:cNvSpPr>
          <p:nvPr>
            <p:ph type="body" sz="quarter" idx="21"/>
          </p:nvPr>
        </p:nvSpPr>
        <p:spPr>
          <a:xfrm>
            <a:off x="1731338" y="4526068"/>
            <a:ext cx="3121046" cy="297389"/>
          </a:xfrm>
          <a:prstGeom prst="rect">
            <a:avLst/>
          </a:prstGeom>
        </p:spPr>
        <p:txBody>
          <a:bodyPr wrap="none">
            <a:spAutoFit/>
          </a:bodyPr>
          <a:lstStyle>
            <a:lvl1pPr marL="0" indent="0" algn="ctr">
              <a:spcBef>
                <a:spcPts val="0"/>
              </a:spcBef>
              <a:buSzTx/>
              <a:buNone/>
              <a:defRPr sz="1266" b="0" i="0" cap="a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30" name="Shape 30"/>
          <p:cNvSpPr>
            <a:spLocks noGrp="1"/>
          </p:cNvSpPr>
          <p:nvPr>
            <p:ph type="body" sz="quarter" idx="22"/>
          </p:nvPr>
        </p:nvSpPr>
        <p:spPr>
          <a:xfrm>
            <a:off x="4512501" y="4526068"/>
            <a:ext cx="3121046" cy="297389"/>
          </a:xfrm>
          <a:prstGeom prst="rect">
            <a:avLst/>
          </a:prstGeom>
        </p:spPr>
        <p:txBody>
          <a:bodyPr wrap="none">
            <a:spAutoFit/>
          </a:bodyPr>
          <a:lstStyle>
            <a:lvl1pPr marL="0" indent="0" algn="ctr">
              <a:spcBef>
                <a:spcPts val="0"/>
              </a:spcBef>
              <a:buSzTx/>
              <a:buNone/>
              <a:defRPr sz="1266" b="0" i="0" cap="a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31" name="Shape 31"/>
          <p:cNvSpPr>
            <a:spLocks noGrp="1"/>
          </p:cNvSpPr>
          <p:nvPr>
            <p:ph type="body" sz="quarter" idx="23"/>
          </p:nvPr>
        </p:nvSpPr>
        <p:spPr>
          <a:xfrm>
            <a:off x="7339616" y="4526068"/>
            <a:ext cx="3121046" cy="297389"/>
          </a:xfrm>
          <a:prstGeom prst="rect">
            <a:avLst/>
          </a:prstGeom>
        </p:spPr>
        <p:txBody>
          <a:bodyPr wrap="none">
            <a:spAutoFit/>
          </a:bodyPr>
          <a:lstStyle>
            <a:lvl1pPr marL="0" indent="0" algn="ctr">
              <a:spcBef>
                <a:spcPts val="0"/>
              </a:spcBef>
              <a:buSzTx/>
              <a:buNone/>
              <a:defRPr sz="1266" b="0" i="0" cap="a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32" name="Shape 32"/>
          <p:cNvSpPr>
            <a:spLocks noGrp="1"/>
          </p:cNvSpPr>
          <p:nvPr>
            <p:ph type="body" sz="quarter" idx="24"/>
          </p:nvPr>
        </p:nvSpPr>
        <p:spPr>
          <a:xfrm>
            <a:off x="2202300" y="5730459"/>
            <a:ext cx="2179124" cy="254044"/>
          </a:xfrm>
          <a:prstGeom prst="rect">
            <a:avLst/>
          </a:prstGeom>
        </p:spPr>
        <p:txBody>
          <a:bodyPr>
            <a:spAutoFit/>
          </a:bodyPr>
          <a:lstStyle>
            <a:lvl1pPr marL="0" indent="0" algn="ctr">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33" name="Shape 33"/>
          <p:cNvSpPr>
            <a:spLocks noGrp="1"/>
          </p:cNvSpPr>
          <p:nvPr>
            <p:ph type="body" sz="quarter" idx="25"/>
          </p:nvPr>
        </p:nvSpPr>
        <p:spPr>
          <a:xfrm>
            <a:off x="4983463" y="5730459"/>
            <a:ext cx="2179123" cy="254044"/>
          </a:xfrm>
          <a:prstGeom prst="rect">
            <a:avLst/>
          </a:prstGeom>
        </p:spPr>
        <p:txBody>
          <a:bodyPr>
            <a:spAutoFit/>
          </a:bodyPr>
          <a:lstStyle>
            <a:lvl1pPr marL="0" indent="0" algn="ctr">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34" name="Shape 34"/>
          <p:cNvSpPr>
            <a:spLocks noGrp="1"/>
          </p:cNvSpPr>
          <p:nvPr>
            <p:ph type="body" sz="quarter" idx="26"/>
          </p:nvPr>
        </p:nvSpPr>
        <p:spPr>
          <a:xfrm>
            <a:off x="7810577" y="5730459"/>
            <a:ext cx="2179124" cy="254044"/>
          </a:xfrm>
          <a:prstGeom prst="rect">
            <a:avLst/>
          </a:prstGeom>
        </p:spPr>
        <p:txBody>
          <a:bodyPr>
            <a:spAutoFit/>
          </a:bodyPr>
          <a:lstStyle>
            <a:lvl1pPr marL="0" indent="0" algn="ctr">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35" name="Shape 35"/>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311690368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Year Statistics">
    <p:spTree>
      <p:nvGrpSpPr>
        <p:cNvPr id="1" name=""/>
        <p:cNvGrpSpPr/>
        <p:nvPr/>
      </p:nvGrpSpPr>
      <p:grpSpPr>
        <a:xfrm>
          <a:off x="0" y="0"/>
          <a:ext cx="0" cy="0"/>
          <a:chOff x="0" y="0"/>
          <a:chExt cx="0" cy="0"/>
        </a:xfrm>
      </p:grpSpPr>
      <p:sp>
        <p:nvSpPr>
          <p:cNvPr id="238" name="Shape 238"/>
          <p:cNvSpPr>
            <a:spLocks noGrp="1"/>
          </p:cNvSpPr>
          <p:nvPr>
            <p:ph type="pic" idx="13"/>
          </p:nvPr>
        </p:nvSpPr>
        <p:spPr>
          <a:xfrm>
            <a:off x="424190" y="578392"/>
            <a:ext cx="12207876" cy="6871489"/>
          </a:xfrm>
          <a:prstGeom prst="rect">
            <a:avLst/>
          </a:prstGeom>
        </p:spPr>
        <p:txBody>
          <a:bodyPr lIns="91439" tIns="45719" rIns="91439" bIns="45719" anchor="t">
            <a:noAutofit/>
          </a:bodyPr>
          <a:lstStyle>
            <a:lvl1pPr>
              <a:defRPr b="0" i="0"/>
            </a:lvl1pPr>
          </a:lstStyle>
          <a:p>
            <a:r>
              <a:rPr lang="en-GB" dirty="0"/>
              <a:t>Click icon to add picture</a:t>
            </a:r>
            <a:endParaRPr dirty="0"/>
          </a:p>
        </p:txBody>
      </p:sp>
      <p:sp>
        <p:nvSpPr>
          <p:cNvPr id="240" name="Shape 240"/>
          <p:cNvSpPr>
            <a:spLocks noGrp="1"/>
          </p:cNvSpPr>
          <p:nvPr>
            <p:ph type="body" sz="quarter" idx="15"/>
          </p:nvPr>
        </p:nvSpPr>
        <p:spPr>
          <a:xfrm>
            <a:off x="1820674" y="844586"/>
            <a:ext cx="8574463" cy="643638"/>
          </a:xfrm>
          <a:prstGeom prst="rect">
            <a:avLst/>
          </a:prstGeom>
        </p:spPr>
        <p:txBody>
          <a:bodyPr wrap="none">
            <a:spAutoFit/>
          </a:bodyPr>
          <a:lstStyle>
            <a:lvl1pPr marL="0" indent="0" algn="ctr">
              <a:spcBef>
                <a:spcPts val="0"/>
              </a:spcBef>
              <a:buSzTx/>
              <a:buNone/>
              <a:defRPr sz="3516" b="1" cap="all">
                <a:solidFill>
                  <a:srgbClr val="FFFFFF"/>
                </a:solidFill>
                <a:latin typeface="Avenir Next Medium"/>
                <a:ea typeface="Avenir Next Medium"/>
                <a:cs typeface="Avenir Next Medium"/>
                <a:sym typeface="Avenir Next Medium"/>
              </a:defRPr>
            </a:lvl1pPr>
          </a:lstStyle>
          <a:p>
            <a:pPr lvl="0"/>
            <a:r>
              <a:rPr lang="en-GB" dirty="0"/>
              <a:t>Click to edit Master text styles</a:t>
            </a:r>
          </a:p>
        </p:txBody>
      </p:sp>
      <p:sp>
        <p:nvSpPr>
          <p:cNvPr id="241" name="Shape 241"/>
          <p:cNvSpPr>
            <a:spLocks noGrp="1"/>
          </p:cNvSpPr>
          <p:nvPr>
            <p:ph type="body" sz="quarter" idx="16"/>
          </p:nvPr>
        </p:nvSpPr>
        <p:spPr>
          <a:xfrm>
            <a:off x="2724291" y="1635021"/>
            <a:ext cx="6767231" cy="275717"/>
          </a:xfrm>
          <a:prstGeom prst="rect">
            <a:avLst/>
          </a:prstGeom>
        </p:spPr>
        <p:txBody>
          <a:bodyPr>
            <a:spAutoFit/>
          </a:bodyPr>
          <a:lstStyle>
            <a:lvl1pPr marL="0" indent="0" algn="ctr">
              <a:spcBef>
                <a:spcPts val="0"/>
              </a:spcBef>
              <a:buSzTx/>
              <a:buNone/>
              <a:defRPr sz="1125" b="0" i="0" cap="all">
                <a:solidFill>
                  <a:srgbClr val="FFFFFF"/>
                </a:solidFill>
              </a:defRPr>
            </a:lvl1pPr>
          </a:lstStyle>
          <a:p>
            <a:pPr lvl="0"/>
            <a:r>
              <a:rPr lang="en-GB" dirty="0"/>
              <a:t>Click to edit Master text styles</a:t>
            </a:r>
          </a:p>
        </p:txBody>
      </p:sp>
      <p:graphicFrame>
        <p:nvGraphicFramePr>
          <p:cNvPr id="242" name="Chart 242"/>
          <p:cNvGraphicFramePr/>
          <p:nvPr/>
        </p:nvGraphicFramePr>
        <p:xfrm>
          <a:off x="2119251" y="2607616"/>
          <a:ext cx="1875359" cy="1406520"/>
        </p:xfrm>
        <a:graphic>
          <a:graphicData uri="http://schemas.openxmlformats.org/drawingml/2006/chart">
            <c:chart xmlns:c="http://schemas.openxmlformats.org/drawingml/2006/chart" xmlns:r="http://schemas.openxmlformats.org/officeDocument/2006/relationships" r:id="rId2"/>
          </a:graphicData>
        </a:graphic>
      </p:graphicFrame>
      <p:sp>
        <p:nvSpPr>
          <p:cNvPr id="243" name="Shape 243"/>
          <p:cNvSpPr>
            <a:spLocks noGrp="1"/>
          </p:cNvSpPr>
          <p:nvPr>
            <p:ph type="body" sz="quarter" idx="17"/>
          </p:nvPr>
        </p:nvSpPr>
        <p:spPr>
          <a:xfrm>
            <a:off x="4297103" y="3136757"/>
            <a:ext cx="5799459" cy="254044"/>
          </a:xfrm>
          <a:prstGeom prst="rect">
            <a:avLst/>
          </a:prstGeom>
        </p:spPr>
        <p:txBody>
          <a:bodyPr wrap="square">
            <a:spAutoFit/>
          </a:bodyPr>
          <a:lstStyle>
            <a:lvl1pPr marL="0" indent="0">
              <a:spcBef>
                <a:spcPts val="0"/>
              </a:spcBef>
              <a:buSzTx/>
              <a:buNone/>
              <a:defRPr sz="984">
                <a:solidFill>
                  <a:srgbClr val="FFFFFF"/>
                </a:solidFill>
                <a:latin typeface="Avenir Next"/>
                <a:ea typeface="Avenir Next"/>
                <a:cs typeface="Avenir Next"/>
                <a:sym typeface="Avenir Next"/>
              </a:defRPr>
            </a:lvl1pPr>
          </a:lstStyle>
          <a:p>
            <a:pPr lvl="0"/>
            <a:r>
              <a:rPr lang="en-GB" dirty="0"/>
              <a:t>Click to edit Master text styles</a:t>
            </a:r>
          </a:p>
        </p:txBody>
      </p:sp>
      <p:sp>
        <p:nvSpPr>
          <p:cNvPr id="244" name="Shape 244"/>
          <p:cNvSpPr>
            <a:spLocks noGrp="1"/>
          </p:cNvSpPr>
          <p:nvPr>
            <p:ph type="body" sz="quarter" idx="18"/>
          </p:nvPr>
        </p:nvSpPr>
        <p:spPr>
          <a:xfrm>
            <a:off x="4299722" y="2569671"/>
            <a:ext cx="3121047" cy="297389"/>
          </a:xfrm>
          <a:prstGeom prst="rect">
            <a:avLst/>
          </a:prstGeom>
        </p:spPr>
        <p:txBody>
          <a:bodyPr wrap="none">
            <a:spAutoFit/>
          </a:bodyPr>
          <a:lstStyle>
            <a:lvl1pPr marL="0" indent="0">
              <a:spcBef>
                <a:spcPts val="0"/>
              </a:spcBef>
              <a:buSzTx/>
              <a:buNone/>
              <a:defRPr sz="1266"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dirty="0"/>
              <a:t>Click to edit Master text styles</a:t>
            </a:r>
          </a:p>
        </p:txBody>
      </p:sp>
      <p:sp>
        <p:nvSpPr>
          <p:cNvPr id="245" name="Shape 245"/>
          <p:cNvSpPr>
            <a:spLocks noGrp="1"/>
          </p:cNvSpPr>
          <p:nvPr>
            <p:ph type="body" sz="quarter" idx="19" hasCustomPrompt="1"/>
          </p:nvPr>
        </p:nvSpPr>
        <p:spPr>
          <a:xfrm>
            <a:off x="4334288" y="3721427"/>
            <a:ext cx="2593765" cy="267891"/>
          </a:xfrm>
          <a:prstGeom prst="rect">
            <a:avLst/>
          </a:prstGeom>
          <a:solidFill>
            <a:srgbClr val="485E98"/>
          </a:solidFill>
        </p:spPr>
        <p:txBody>
          <a:bodyPr>
            <a:noAutofit/>
          </a:bodyPr>
          <a:lstStyle>
            <a:lvl1pPr marL="0" indent="0" algn="ctr">
              <a:spcBef>
                <a:spcPts val="0"/>
              </a:spcBef>
              <a:buSzTx/>
              <a:buNone/>
              <a:defRPr sz="2400" b="0" i="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250" name="Shape 250"/>
          <p:cNvSpPr>
            <a:spLocks noGrp="1"/>
          </p:cNvSpPr>
          <p:nvPr>
            <p:ph type="body" sz="quarter" idx="23"/>
          </p:nvPr>
        </p:nvSpPr>
        <p:spPr>
          <a:xfrm>
            <a:off x="4517567" y="3728350"/>
            <a:ext cx="1769715" cy="254044"/>
          </a:xfrm>
          <a:prstGeom prst="rect">
            <a:avLst/>
          </a:prstGeom>
        </p:spPr>
        <p:txBody>
          <a:bodyPr wrap="none">
            <a:spAutoFit/>
          </a:bodyPr>
          <a:lstStyle>
            <a:lvl1pPr marL="0" indent="0">
              <a:spcBef>
                <a:spcPts val="0"/>
              </a:spcBef>
              <a:buSzTx/>
              <a:buNone/>
              <a:defRPr sz="984" i="1">
                <a:solidFill>
                  <a:srgbClr val="FFFFFF"/>
                </a:solidFill>
                <a:latin typeface="Avenir Next Medium"/>
                <a:ea typeface="Avenir Next Medium"/>
                <a:cs typeface="Avenir Next Medium"/>
                <a:sym typeface="Avenir Next Medium"/>
              </a:defRPr>
            </a:lvl1pPr>
          </a:lstStyle>
          <a:p>
            <a:pPr lvl="0"/>
            <a:r>
              <a:rPr lang="en-GB" dirty="0"/>
              <a:t>Click to edit Master text styles</a:t>
            </a:r>
          </a:p>
        </p:txBody>
      </p:sp>
      <p:sp>
        <p:nvSpPr>
          <p:cNvPr id="252" name="Shape 252"/>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996156798"/>
      </p:ext>
    </p:extLst>
  </p:cSld>
  <p:clrMapOvr>
    <a:masterClrMapping/>
  </p:clrMapOvr>
  <p:transition spd="med"/>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Year Analyzes">
    <p:spTree>
      <p:nvGrpSpPr>
        <p:cNvPr id="1" name=""/>
        <p:cNvGrpSpPr/>
        <p:nvPr/>
      </p:nvGrpSpPr>
      <p:grpSpPr>
        <a:xfrm>
          <a:off x="0" y="0"/>
          <a:ext cx="0" cy="0"/>
          <a:chOff x="0" y="0"/>
          <a:chExt cx="0" cy="0"/>
        </a:xfrm>
      </p:grpSpPr>
      <p:sp>
        <p:nvSpPr>
          <p:cNvPr id="259" name="Shape 259"/>
          <p:cNvSpPr>
            <a:spLocks noGrp="1"/>
          </p:cNvSpPr>
          <p:nvPr>
            <p:ph type="body" sz="quarter" idx="13"/>
          </p:nvPr>
        </p:nvSpPr>
        <p:spPr>
          <a:xfrm>
            <a:off x="2029182" y="867232"/>
            <a:ext cx="8133637"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260" name="Shape 260"/>
          <p:cNvSpPr>
            <a:spLocks noGrp="1"/>
          </p:cNvSpPr>
          <p:nvPr>
            <p:ph type="body" sz="quarter" idx="14"/>
          </p:nvPr>
        </p:nvSpPr>
        <p:spPr>
          <a:xfrm>
            <a:off x="2712385" y="1634925"/>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287" name="Shape 287"/>
          <p:cNvSpPr>
            <a:spLocks noGrp="1"/>
          </p:cNvSpPr>
          <p:nvPr>
            <p:ph type="body" sz="quarter" idx="32"/>
          </p:nvPr>
        </p:nvSpPr>
        <p:spPr>
          <a:xfrm>
            <a:off x="2418074" y="5741055"/>
            <a:ext cx="7355852" cy="329899"/>
          </a:xfrm>
          <a:prstGeom prst="rect">
            <a:avLst/>
          </a:prstGeom>
        </p:spPr>
        <p:txBody>
          <a:bodyPr>
            <a:spAutoFit/>
          </a:bodyPr>
          <a:lstStyle>
            <a:lvl1pPr marL="0" indent="0" algn="ctr">
              <a:spcBef>
                <a:spcPts val="0"/>
              </a:spcBef>
              <a:buSzTx/>
              <a:buNone/>
              <a:defRPr sz="1477">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288" name="Shape 288"/>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1104191369"/>
      </p:ext>
    </p:extLst>
  </p:cSld>
  <p:clrMapOvr>
    <a:masterClrMapping/>
  </p:clrMapOvr>
  <p:transition spd="med"/>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ine Chart">
    <p:spTree>
      <p:nvGrpSpPr>
        <p:cNvPr id="1" name=""/>
        <p:cNvGrpSpPr/>
        <p:nvPr/>
      </p:nvGrpSpPr>
      <p:grpSpPr>
        <a:xfrm>
          <a:off x="0" y="0"/>
          <a:ext cx="0" cy="0"/>
          <a:chOff x="0" y="0"/>
          <a:chExt cx="0" cy="0"/>
        </a:xfrm>
      </p:grpSpPr>
      <p:sp>
        <p:nvSpPr>
          <p:cNvPr id="295" name="Shape 295"/>
          <p:cNvSpPr>
            <a:spLocks noGrp="1"/>
          </p:cNvSpPr>
          <p:nvPr>
            <p:ph type="body" sz="quarter" idx="13"/>
          </p:nvPr>
        </p:nvSpPr>
        <p:spPr>
          <a:xfrm>
            <a:off x="2060932" y="1207712"/>
            <a:ext cx="8133638"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310" name="Shape 310"/>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138390572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s, Soacial Icons &amp; Text">
    <p:spTree>
      <p:nvGrpSpPr>
        <p:cNvPr id="1" name=""/>
        <p:cNvGrpSpPr/>
        <p:nvPr/>
      </p:nvGrpSpPr>
      <p:grpSpPr>
        <a:xfrm>
          <a:off x="0" y="0"/>
          <a:ext cx="0" cy="0"/>
          <a:chOff x="0" y="0"/>
          <a:chExt cx="0" cy="0"/>
        </a:xfrm>
      </p:grpSpPr>
      <p:sp>
        <p:nvSpPr>
          <p:cNvPr id="321" name="Shape 321"/>
          <p:cNvSpPr/>
          <p:nvPr userDrawn="1"/>
        </p:nvSpPr>
        <p:spPr>
          <a:xfrm>
            <a:off x="-3969" y="-5953"/>
            <a:ext cx="3248981" cy="2237492"/>
          </a:xfrm>
          <a:prstGeom prst="rect">
            <a:avLst/>
          </a:prstGeom>
          <a:solidFill>
            <a:srgbClr val="4F3968"/>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322" name="Shape 322"/>
          <p:cNvSpPr>
            <a:spLocks noGrp="1"/>
          </p:cNvSpPr>
          <p:nvPr>
            <p:ph type="pic" sz="quarter" idx="14"/>
          </p:nvPr>
        </p:nvSpPr>
        <p:spPr>
          <a:xfrm>
            <a:off x="3238500" y="-5953"/>
            <a:ext cx="2914304" cy="2237492"/>
          </a:xfrm>
          <a:prstGeom prst="rect">
            <a:avLst/>
          </a:prstGeom>
        </p:spPr>
        <p:txBody>
          <a:bodyPr lIns="91439" tIns="45719" rIns="91439" bIns="45719" anchor="t">
            <a:noAutofit/>
          </a:bodyPr>
          <a:lstStyle>
            <a:lvl1pPr>
              <a:defRPr sz="1406" b="0" i="0"/>
            </a:lvl1pPr>
          </a:lstStyle>
          <a:p>
            <a:r>
              <a:rPr lang="en-GB" dirty="0"/>
              <a:t>Click icon to add picture</a:t>
            </a:r>
            <a:endParaRPr dirty="0"/>
          </a:p>
        </p:txBody>
      </p:sp>
      <p:sp>
        <p:nvSpPr>
          <p:cNvPr id="323" name="Shape 323"/>
          <p:cNvSpPr>
            <a:spLocks noGrp="1"/>
          </p:cNvSpPr>
          <p:nvPr>
            <p:ph type="pic" sz="quarter" idx="15"/>
          </p:nvPr>
        </p:nvSpPr>
        <p:spPr>
          <a:xfrm>
            <a:off x="6159500" y="-5953"/>
            <a:ext cx="2938116" cy="2237492"/>
          </a:xfrm>
          <a:prstGeom prst="rect">
            <a:avLst/>
          </a:prstGeom>
        </p:spPr>
        <p:txBody>
          <a:bodyPr lIns="91439" tIns="45719" rIns="91439" bIns="45719" anchor="t">
            <a:noAutofit/>
          </a:bodyPr>
          <a:lstStyle>
            <a:lvl1pPr>
              <a:defRPr sz="1406" b="0" i="0"/>
            </a:lvl1pPr>
          </a:lstStyle>
          <a:p>
            <a:r>
              <a:rPr lang="en-GB" dirty="0"/>
              <a:t>Click icon to add picture</a:t>
            </a:r>
            <a:endParaRPr dirty="0"/>
          </a:p>
        </p:txBody>
      </p:sp>
      <p:sp>
        <p:nvSpPr>
          <p:cNvPr id="324" name="Shape 324"/>
          <p:cNvSpPr>
            <a:spLocks noGrp="1"/>
          </p:cNvSpPr>
          <p:nvPr>
            <p:ph type="pic" sz="quarter" idx="16"/>
          </p:nvPr>
        </p:nvSpPr>
        <p:spPr>
          <a:xfrm>
            <a:off x="8756992" y="1285174"/>
            <a:ext cx="3143313" cy="2237492"/>
          </a:xfrm>
          <a:prstGeom prst="rect">
            <a:avLst/>
          </a:prstGeom>
        </p:spPr>
        <p:txBody>
          <a:bodyPr lIns="91439" tIns="45719" rIns="91439" bIns="45719" anchor="t">
            <a:noAutofit/>
          </a:bodyPr>
          <a:lstStyle>
            <a:lvl1pPr>
              <a:defRPr sz="1406" b="0" i="0"/>
            </a:lvl1pPr>
          </a:lstStyle>
          <a:p>
            <a:r>
              <a:rPr lang="en-GB" dirty="0"/>
              <a:t>Click icon to add picture</a:t>
            </a:r>
            <a:endParaRPr dirty="0"/>
          </a:p>
        </p:txBody>
      </p:sp>
      <p:sp>
        <p:nvSpPr>
          <p:cNvPr id="325" name="Shape 325"/>
          <p:cNvSpPr>
            <a:spLocks noGrp="1"/>
          </p:cNvSpPr>
          <p:nvPr>
            <p:ph type="pic" sz="quarter" idx="17"/>
          </p:nvPr>
        </p:nvSpPr>
        <p:spPr>
          <a:xfrm>
            <a:off x="10303123" y="572395"/>
            <a:ext cx="698129" cy="523597"/>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326" name="Shape 326"/>
          <p:cNvSpPr>
            <a:spLocks noGrp="1"/>
          </p:cNvSpPr>
          <p:nvPr>
            <p:ph type="body" sz="quarter" idx="18"/>
          </p:nvPr>
        </p:nvSpPr>
        <p:spPr>
          <a:xfrm>
            <a:off x="9262321" y="1185976"/>
            <a:ext cx="2779607" cy="275717"/>
          </a:xfrm>
          <a:prstGeom prst="rect">
            <a:avLst/>
          </a:prstGeom>
        </p:spPr>
        <p:txBody>
          <a:bodyPr wrap="none">
            <a:spAutoFit/>
          </a:bodyPr>
          <a:lstStyle>
            <a:lvl1pPr marL="0" indent="0" algn="ctr">
              <a:spcBef>
                <a:spcPts val="0"/>
              </a:spcBef>
              <a:buSzTx/>
              <a:buNone/>
              <a:defRPr sz="1125"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327" name="Shape 327"/>
          <p:cNvSpPr>
            <a:spLocks noGrp="1"/>
          </p:cNvSpPr>
          <p:nvPr>
            <p:ph type="body" sz="quarter" idx="19"/>
          </p:nvPr>
        </p:nvSpPr>
        <p:spPr>
          <a:xfrm>
            <a:off x="9767267" y="1402269"/>
            <a:ext cx="1769715" cy="254044"/>
          </a:xfrm>
          <a:prstGeom prst="rect">
            <a:avLst/>
          </a:prstGeom>
        </p:spPr>
        <p:txBody>
          <a:bodyPr wrap="none">
            <a:spAutoFit/>
          </a:bodyPr>
          <a:lstStyle>
            <a:lvl1pPr marL="0" indent="0" algn="ctr">
              <a:spcBef>
                <a:spcPts val="0"/>
              </a:spcBef>
              <a:buSzTx/>
              <a:buNone/>
              <a:defRPr sz="984" i="1">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330" name="Shape 330"/>
          <p:cNvSpPr>
            <a:spLocks noGrp="1"/>
          </p:cNvSpPr>
          <p:nvPr>
            <p:ph type="body" sz="quarter" idx="21"/>
          </p:nvPr>
        </p:nvSpPr>
        <p:spPr>
          <a:xfrm>
            <a:off x="701778" y="1356766"/>
            <a:ext cx="1837487" cy="254044"/>
          </a:xfrm>
          <a:prstGeom prst="rect">
            <a:avLst/>
          </a:prstGeom>
        </p:spPr>
        <p:txBody>
          <a:bodyPr>
            <a:spAutoFit/>
          </a:bodyPr>
          <a:lstStyle>
            <a:lvl1pPr marL="0" indent="0">
              <a:spcBef>
                <a:spcPts val="0"/>
              </a:spcBef>
              <a:buSzTx/>
              <a:buNone/>
              <a:defRPr sz="984" i="1">
                <a:solidFill>
                  <a:srgbClr val="FFFFFF"/>
                </a:solidFill>
                <a:latin typeface="Avenir Next"/>
                <a:ea typeface="Avenir Next"/>
                <a:cs typeface="Avenir Next"/>
                <a:sym typeface="Avenir Next"/>
              </a:defRPr>
            </a:lvl1pPr>
          </a:lstStyle>
          <a:p>
            <a:pPr lvl="0"/>
            <a:r>
              <a:rPr lang="en-GB"/>
              <a:t>Click to edit Master text styles</a:t>
            </a:r>
          </a:p>
        </p:txBody>
      </p:sp>
      <p:sp>
        <p:nvSpPr>
          <p:cNvPr id="332" name="Shape 332"/>
          <p:cNvSpPr/>
          <p:nvPr/>
        </p:nvSpPr>
        <p:spPr>
          <a:xfrm>
            <a:off x="3222625" y="2229445"/>
            <a:ext cx="5855829" cy="2317720"/>
          </a:xfrm>
          <a:prstGeom prst="rect">
            <a:avLst/>
          </a:prstGeom>
          <a:solidFill>
            <a:srgbClr val="4F3968"/>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333" name="Shape 333"/>
          <p:cNvSpPr>
            <a:spLocks noGrp="1"/>
          </p:cNvSpPr>
          <p:nvPr>
            <p:ph type="pic" sz="quarter" idx="23"/>
          </p:nvPr>
        </p:nvSpPr>
        <p:spPr>
          <a:xfrm>
            <a:off x="9080500" y="2233864"/>
            <a:ext cx="3123779" cy="2305860"/>
          </a:xfrm>
          <a:prstGeom prst="rect">
            <a:avLst/>
          </a:prstGeom>
        </p:spPr>
        <p:txBody>
          <a:bodyPr lIns="91439" tIns="45719" rIns="91439" bIns="45719" anchor="t">
            <a:noAutofit/>
          </a:bodyPr>
          <a:lstStyle>
            <a:lvl1pPr>
              <a:defRPr sz="1406" b="0" i="0"/>
            </a:lvl1pPr>
          </a:lstStyle>
          <a:p>
            <a:r>
              <a:rPr lang="en-GB" dirty="0"/>
              <a:t>Click icon to add picture</a:t>
            </a:r>
            <a:endParaRPr dirty="0"/>
          </a:p>
        </p:txBody>
      </p:sp>
      <p:sp>
        <p:nvSpPr>
          <p:cNvPr id="334" name="Shape 334"/>
          <p:cNvSpPr>
            <a:spLocks noGrp="1"/>
          </p:cNvSpPr>
          <p:nvPr>
            <p:ph type="pic" sz="quarter" idx="24"/>
          </p:nvPr>
        </p:nvSpPr>
        <p:spPr>
          <a:xfrm>
            <a:off x="5740486" y="2587115"/>
            <a:ext cx="711059" cy="533294"/>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335" name="Shape 335"/>
          <p:cNvSpPr>
            <a:spLocks noGrp="1"/>
          </p:cNvSpPr>
          <p:nvPr>
            <p:ph type="body" sz="quarter" idx="25"/>
          </p:nvPr>
        </p:nvSpPr>
        <p:spPr>
          <a:xfrm>
            <a:off x="4706197" y="3216759"/>
            <a:ext cx="2779607" cy="275717"/>
          </a:xfrm>
          <a:prstGeom prst="rect">
            <a:avLst/>
          </a:prstGeom>
        </p:spPr>
        <p:txBody>
          <a:bodyPr wrap="none">
            <a:spAutoFit/>
          </a:bodyPr>
          <a:lstStyle>
            <a:lvl1pPr marL="0" indent="0" algn="ctr">
              <a:spcBef>
                <a:spcPts val="0"/>
              </a:spcBef>
              <a:buSzTx/>
              <a:buNone/>
              <a:defRPr sz="1125"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336" name="Shape 336"/>
          <p:cNvSpPr>
            <a:spLocks noGrp="1"/>
          </p:cNvSpPr>
          <p:nvPr>
            <p:ph type="body" sz="quarter" idx="26"/>
          </p:nvPr>
        </p:nvSpPr>
        <p:spPr>
          <a:xfrm>
            <a:off x="5211143" y="3433052"/>
            <a:ext cx="1769715" cy="254044"/>
          </a:xfrm>
          <a:prstGeom prst="rect">
            <a:avLst/>
          </a:prstGeom>
        </p:spPr>
        <p:txBody>
          <a:bodyPr wrap="none">
            <a:spAutoFit/>
          </a:bodyPr>
          <a:lstStyle>
            <a:lvl1pPr marL="0" indent="0" algn="ctr">
              <a:spcBef>
                <a:spcPts val="0"/>
              </a:spcBef>
              <a:buSzTx/>
              <a:buNone/>
              <a:defRPr sz="984" i="1">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337" name="Shape 337"/>
          <p:cNvSpPr>
            <a:spLocks noGrp="1"/>
          </p:cNvSpPr>
          <p:nvPr>
            <p:ph type="body" sz="quarter" idx="27"/>
          </p:nvPr>
        </p:nvSpPr>
        <p:spPr>
          <a:xfrm>
            <a:off x="3716021" y="3811371"/>
            <a:ext cx="4759958" cy="275717"/>
          </a:xfrm>
          <a:prstGeom prst="rect">
            <a:avLst/>
          </a:prstGeom>
        </p:spPr>
        <p:txBody>
          <a:bodyPr>
            <a:spAutoFit/>
          </a:bodyPr>
          <a:lstStyle>
            <a:lvl1pPr marL="0" indent="0" algn="ctr">
              <a:spcBef>
                <a:spcPts val="0"/>
              </a:spcBef>
              <a:buSzTx/>
              <a:buNone/>
              <a:defRPr sz="1125">
                <a:solidFill>
                  <a:srgbClr val="FFFFFF"/>
                </a:solidFill>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338" name="Shape 338"/>
          <p:cNvSpPr>
            <a:spLocks noGrp="1"/>
          </p:cNvSpPr>
          <p:nvPr>
            <p:ph type="pic" sz="quarter" idx="28"/>
          </p:nvPr>
        </p:nvSpPr>
        <p:spPr>
          <a:xfrm>
            <a:off x="0" y="4548187"/>
            <a:ext cx="2914304" cy="2314697"/>
          </a:xfrm>
          <a:prstGeom prst="rect">
            <a:avLst/>
          </a:prstGeom>
        </p:spPr>
        <p:txBody>
          <a:bodyPr lIns="91439" tIns="45719" rIns="91439" bIns="45719" anchor="t">
            <a:noAutofit/>
          </a:bodyPr>
          <a:lstStyle>
            <a:lvl1pPr>
              <a:defRPr sz="1406" b="0" i="0"/>
            </a:lvl1pPr>
          </a:lstStyle>
          <a:p>
            <a:r>
              <a:rPr lang="en-GB" dirty="0"/>
              <a:t>Click icon to add picture</a:t>
            </a:r>
            <a:endParaRPr dirty="0"/>
          </a:p>
        </p:txBody>
      </p:sp>
      <p:sp>
        <p:nvSpPr>
          <p:cNvPr id="339" name="Shape 339"/>
          <p:cNvSpPr>
            <a:spLocks noGrp="1"/>
          </p:cNvSpPr>
          <p:nvPr>
            <p:ph type="pic" sz="quarter" idx="29"/>
          </p:nvPr>
        </p:nvSpPr>
        <p:spPr>
          <a:xfrm>
            <a:off x="7214071" y="4921315"/>
            <a:ext cx="689602" cy="517201"/>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340" name="Shape 340"/>
          <p:cNvSpPr>
            <a:spLocks noGrp="1"/>
          </p:cNvSpPr>
          <p:nvPr>
            <p:ph type="body" sz="quarter" idx="30"/>
          </p:nvPr>
        </p:nvSpPr>
        <p:spPr>
          <a:xfrm>
            <a:off x="6169177" y="5525161"/>
            <a:ext cx="2779607" cy="275717"/>
          </a:xfrm>
          <a:prstGeom prst="rect">
            <a:avLst/>
          </a:prstGeom>
        </p:spPr>
        <p:txBody>
          <a:bodyPr wrap="none">
            <a:spAutoFit/>
          </a:bodyPr>
          <a:lstStyle>
            <a:lvl1pPr marL="0" indent="0" algn="ctr">
              <a:spcBef>
                <a:spcPts val="0"/>
              </a:spcBef>
              <a:buSzTx/>
              <a:buNone/>
              <a:defRPr sz="1125"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341" name="Shape 341"/>
          <p:cNvSpPr>
            <a:spLocks noGrp="1"/>
          </p:cNvSpPr>
          <p:nvPr>
            <p:ph type="body" sz="quarter" idx="31"/>
          </p:nvPr>
        </p:nvSpPr>
        <p:spPr>
          <a:xfrm>
            <a:off x="6674123" y="5741453"/>
            <a:ext cx="1769715" cy="254044"/>
          </a:xfrm>
          <a:prstGeom prst="rect">
            <a:avLst/>
          </a:prstGeom>
        </p:spPr>
        <p:txBody>
          <a:bodyPr wrap="none">
            <a:spAutoFit/>
          </a:bodyPr>
          <a:lstStyle>
            <a:lvl1pPr marL="0" indent="0" algn="ctr">
              <a:spcBef>
                <a:spcPts val="0"/>
              </a:spcBef>
              <a:buSzTx/>
              <a:buNone/>
              <a:defRPr sz="984" i="1">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343" name="Shape 343"/>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279314098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nalyzes 1">
    <p:spTree>
      <p:nvGrpSpPr>
        <p:cNvPr id="1" name=""/>
        <p:cNvGrpSpPr/>
        <p:nvPr/>
      </p:nvGrpSpPr>
      <p:grpSpPr>
        <a:xfrm>
          <a:off x="0" y="0"/>
          <a:ext cx="0" cy="0"/>
          <a:chOff x="0" y="0"/>
          <a:chExt cx="0" cy="0"/>
        </a:xfrm>
      </p:grpSpPr>
      <p:sp>
        <p:nvSpPr>
          <p:cNvPr id="350" name="Shape 350"/>
          <p:cNvSpPr>
            <a:spLocks noGrp="1"/>
          </p:cNvSpPr>
          <p:nvPr>
            <p:ph type="body" sz="quarter" idx="13"/>
          </p:nvPr>
        </p:nvSpPr>
        <p:spPr>
          <a:xfrm>
            <a:off x="2029182" y="938646"/>
            <a:ext cx="8133637"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351" name="Shape 351"/>
          <p:cNvSpPr>
            <a:spLocks noGrp="1"/>
          </p:cNvSpPr>
          <p:nvPr>
            <p:ph type="body" sz="quarter" idx="14"/>
          </p:nvPr>
        </p:nvSpPr>
        <p:spPr>
          <a:xfrm>
            <a:off x="2712385" y="1682527"/>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356" name="Shape 356"/>
          <p:cNvSpPr>
            <a:spLocks noGrp="1"/>
          </p:cNvSpPr>
          <p:nvPr>
            <p:ph type="body" sz="quarter" idx="16"/>
          </p:nvPr>
        </p:nvSpPr>
        <p:spPr>
          <a:xfrm>
            <a:off x="1311310" y="948005"/>
            <a:ext cx="1426480" cy="3737818"/>
          </a:xfrm>
          <a:prstGeom prst="rect">
            <a:avLst/>
          </a:prstGeom>
        </p:spPr>
        <p:txBody>
          <a:bodyPr>
            <a:spAutoFit/>
          </a:bodyPr>
          <a:lstStyle>
            <a:lvl1pPr marL="0" indent="0" algn="ctr">
              <a:spcBef>
                <a:spcPts val="0"/>
              </a:spcBef>
              <a:buSzTx/>
              <a:buNone/>
              <a:defRPr sz="3937">
                <a:solidFill>
                  <a:srgbClr val="FFFFFF"/>
                </a:solidFill>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357" name="Shape 357"/>
          <p:cNvSpPr>
            <a:spLocks noGrp="1"/>
          </p:cNvSpPr>
          <p:nvPr>
            <p:ph type="body" sz="quarter" idx="17"/>
          </p:nvPr>
        </p:nvSpPr>
        <p:spPr>
          <a:xfrm>
            <a:off x="991119" y="2977997"/>
            <a:ext cx="2455800" cy="254044"/>
          </a:xfrm>
          <a:prstGeom prst="rect">
            <a:avLst/>
          </a:prstGeom>
        </p:spPr>
        <p:txBody>
          <a:bodyPr wrap="none">
            <a:spAutoFit/>
          </a:bodyPr>
          <a:lstStyle>
            <a:lvl1pPr marL="0" indent="0" algn="ctr">
              <a:spcBef>
                <a:spcPts val="0"/>
              </a:spcBef>
              <a:buSzTx/>
              <a:buNone/>
              <a:defRPr sz="984"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358" name="Shape 358"/>
          <p:cNvSpPr>
            <a:spLocks noGrp="1"/>
          </p:cNvSpPr>
          <p:nvPr>
            <p:ph type="body" sz="quarter" idx="18"/>
          </p:nvPr>
        </p:nvSpPr>
        <p:spPr>
          <a:xfrm>
            <a:off x="3736570" y="3630790"/>
            <a:ext cx="3286621" cy="254044"/>
          </a:xfrm>
          <a:prstGeom prst="rect">
            <a:avLst/>
          </a:prstGeom>
        </p:spPr>
        <p:txBody>
          <a:bodyPr>
            <a:spAutoFit/>
          </a:bodyPr>
          <a:lstStyle>
            <a:lvl1pPr marL="0" indent="0">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359" name="Shape 359"/>
          <p:cNvSpPr>
            <a:spLocks noGrp="1"/>
          </p:cNvSpPr>
          <p:nvPr>
            <p:ph type="body" sz="quarter" idx="19"/>
          </p:nvPr>
        </p:nvSpPr>
        <p:spPr>
          <a:xfrm>
            <a:off x="3739189" y="2794395"/>
            <a:ext cx="3121047" cy="297389"/>
          </a:xfrm>
          <a:prstGeom prst="rect">
            <a:avLst/>
          </a:prstGeom>
        </p:spPr>
        <p:txBody>
          <a:bodyPr wrap="none">
            <a:spAutoFit/>
          </a:bodyPr>
          <a:lstStyle>
            <a:lvl1pPr marL="0" indent="0">
              <a:spcBef>
                <a:spcPts val="0"/>
              </a:spcBef>
              <a:buSzTx/>
              <a:buNone/>
              <a:defRPr sz="1266" b="0" i="0" cap="all">
                <a:solidFill>
                  <a:srgbClr val="292B2C"/>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360" name="Shape 360"/>
          <p:cNvSpPr>
            <a:spLocks noGrp="1"/>
          </p:cNvSpPr>
          <p:nvPr>
            <p:ph type="body" sz="quarter" idx="20"/>
          </p:nvPr>
        </p:nvSpPr>
        <p:spPr>
          <a:xfrm>
            <a:off x="3740538" y="4989504"/>
            <a:ext cx="3034419" cy="329899"/>
          </a:xfrm>
          <a:prstGeom prst="rect">
            <a:avLst/>
          </a:prstGeom>
        </p:spPr>
        <p:txBody>
          <a:bodyPr>
            <a:spAutoFit/>
          </a:bodyPr>
          <a:lstStyle>
            <a:lvl1pPr marL="0" indent="0">
              <a:spcBef>
                <a:spcPts val="0"/>
              </a:spcBef>
              <a:buSzTx/>
              <a:buNone/>
              <a:defRPr sz="1477">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368" name="Shape 368"/>
          <p:cNvSpPr>
            <a:spLocks noGrp="1"/>
          </p:cNvSpPr>
          <p:nvPr>
            <p:ph type="pic" sz="quarter" idx="25"/>
          </p:nvPr>
        </p:nvSpPr>
        <p:spPr>
          <a:xfrm>
            <a:off x="8609868" y="2904118"/>
            <a:ext cx="740110" cy="555083"/>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369" name="Shape 369"/>
          <p:cNvSpPr>
            <a:spLocks noGrp="1"/>
          </p:cNvSpPr>
          <p:nvPr>
            <p:ph type="body" sz="quarter" idx="26"/>
          </p:nvPr>
        </p:nvSpPr>
        <p:spPr>
          <a:xfrm>
            <a:off x="8114021" y="3642697"/>
            <a:ext cx="1731740" cy="254044"/>
          </a:xfrm>
          <a:prstGeom prst="rect">
            <a:avLst/>
          </a:prstGeom>
        </p:spPr>
        <p:txBody>
          <a:bodyPr>
            <a:spAutoFit/>
          </a:bodyPr>
          <a:lstStyle>
            <a:lvl1pPr marL="0" indent="0" algn="ctr">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370" name="Shape 370"/>
          <p:cNvSpPr>
            <a:spLocks noGrp="1"/>
          </p:cNvSpPr>
          <p:nvPr>
            <p:ph type="body" sz="quarter" idx="27"/>
          </p:nvPr>
        </p:nvSpPr>
        <p:spPr>
          <a:xfrm>
            <a:off x="7624843" y="5276193"/>
            <a:ext cx="2710096" cy="254044"/>
          </a:xfrm>
          <a:prstGeom prst="rect">
            <a:avLst/>
          </a:prstGeom>
        </p:spPr>
        <p:txBody>
          <a:bodyPr>
            <a:spAutoFit/>
          </a:bodyPr>
          <a:lstStyle>
            <a:lvl1pPr marL="0" indent="0" algn="ctr">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371" name="Shape 371"/>
          <p:cNvSpPr>
            <a:spLocks noGrp="1"/>
          </p:cNvSpPr>
          <p:nvPr>
            <p:ph type="body" sz="quarter" idx="28"/>
          </p:nvPr>
        </p:nvSpPr>
        <p:spPr>
          <a:xfrm>
            <a:off x="7833852" y="4700425"/>
            <a:ext cx="2292078" cy="410766"/>
          </a:xfrm>
          <a:prstGeom prst="rect">
            <a:avLst/>
          </a:prstGeom>
        </p:spPr>
        <p:txBody>
          <a:bodyPr>
            <a:spAutoFit/>
          </a:bodyPr>
          <a:lstStyle>
            <a:lvl1pPr marL="0" indent="0" algn="ctr">
              <a:spcBef>
                <a:spcPts val="0"/>
              </a:spcBef>
              <a:buSzTx/>
              <a:buNone/>
              <a:defRPr sz="984" cap="all">
                <a:solidFill>
                  <a:srgbClr val="427CC0"/>
                </a:solidFill>
                <a:latin typeface="Avenir Next Medium"/>
                <a:ea typeface="Avenir Next Medium"/>
                <a:cs typeface="Avenir Next Medium"/>
                <a:sym typeface="Avenir Next Medium"/>
              </a:defRPr>
            </a:lvl1pPr>
          </a:lstStyle>
          <a:p>
            <a:pPr lvl="0"/>
            <a:r>
              <a:rPr lang="en-GB"/>
              <a:t>Click to edit Master text styles</a:t>
            </a:r>
          </a:p>
        </p:txBody>
      </p:sp>
      <p:sp>
        <p:nvSpPr>
          <p:cNvPr id="375" name="Shape 375"/>
          <p:cNvSpPr>
            <a:spLocks noGrp="1"/>
          </p:cNvSpPr>
          <p:nvPr>
            <p:ph type="body" sz="quarter" idx="29"/>
          </p:nvPr>
        </p:nvSpPr>
        <p:spPr>
          <a:xfrm>
            <a:off x="1623373" y="3470409"/>
            <a:ext cx="1191291" cy="556947"/>
          </a:xfrm>
          <a:prstGeom prst="rect">
            <a:avLst/>
          </a:prstGeom>
        </p:spPr>
        <p:txBody>
          <a:bodyPr>
            <a:spAutoFit/>
          </a:bodyPr>
          <a:lstStyle>
            <a:lvl1pPr marL="0" indent="0" algn="ctr">
              <a:spcBef>
                <a:spcPts val="0"/>
              </a:spcBef>
              <a:buSzTx/>
              <a:buNone/>
              <a:defRPr sz="984"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376" name="Shape 376"/>
          <p:cNvSpPr>
            <a:spLocks noGrp="1"/>
          </p:cNvSpPr>
          <p:nvPr>
            <p:ph type="body" sz="quarter" idx="30"/>
          </p:nvPr>
        </p:nvSpPr>
        <p:spPr>
          <a:xfrm>
            <a:off x="1553653" y="4333874"/>
            <a:ext cx="1330731" cy="556947"/>
          </a:xfrm>
          <a:prstGeom prst="rect">
            <a:avLst/>
          </a:prstGeom>
        </p:spPr>
        <p:txBody>
          <a:bodyPr>
            <a:spAutoFit/>
          </a:bodyPr>
          <a:lstStyle>
            <a:lvl1pPr marL="0" indent="0" algn="ctr">
              <a:spcBef>
                <a:spcPts val="0"/>
              </a:spcBef>
              <a:buSzTx/>
              <a:buNone/>
              <a:defRPr sz="984"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377" name="Shape 377"/>
          <p:cNvSpPr>
            <a:spLocks noGrp="1"/>
          </p:cNvSpPr>
          <p:nvPr>
            <p:ph type="body" sz="quarter" idx="31"/>
          </p:nvPr>
        </p:nvSpPr>
        <p:spPr>
          <a:xfrm>
            <a:off x="1479562" y="5201478"/>
            <a:ext cx="1478912" cy="556947"/>
          </a:xfrm>
          <a:prstGeom prst="rect">
            <a:avLst/>
          </a:prstGeom>
        </p:spPr>
        <p:txBody>
          <a:bodyPr>
            <a:spAutoFit/>
          </a:bodyPr>
          <a:lstStyle>
            <a:lvl1pPr marL="0" indent="0" algn="ctr">
              <a:spcBef>
                <a:spcPts val="0"/>
              </a:spcBef>
              <a:buSzTx/>
              <a:buNone/>
              <a:defRPr sz="984"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378" name="Shape 378"/>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327791182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nalyzes 2">
    <p:spTree>
      <p:nvGrpSpPr>
        <p:cNvPr id="1" name=""/>
        <p:cNvGrpSpPr/>
        <p:nvPr/>
      </p:nvGrpSpPr>
      <p:grpSpPr>
        <a:xfrm>
          <a:off x="0" y="0"/>
          <a:ext cx="0" cy="0"/>
          <a:chOff x="0" y="0"/>
          <a:chExt cx="0" cy="0"/>
        </a:xfrm>
      </p:grpSpPr>
      <p:sp>
        <p:nvSpPr>
          <p:cNvPr id="400" name="Shape 400"/>
          <p:cNvSpPr>
            <a:spLocks noGrp="1"/>
          </p:cNvSpPr>
          <p:nvPr>
            <p:ph type="body" sz="quarter" idx="20"/>
          </p:nvPr>
        </p:nvSpPr>
        <p:spPr>
          <a:xfrm>
            <a:off x="2029181" y="938455"/>
            <a:ext cx="8133638"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401" name="Shape 401"/>
          <p:cNvSpPr>
            <a:spLocks noGrp="1"/>
          </p:cNvSpPr>
          <p:nvPr>
            <p:ph type="body" sz="quarter" idx="21"/>
          </p:nvPr>
        </p:nvSpPr>
        <p:spPr>
          <a:xfrm>
            <a:off x="2712385" y="1682336"/>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Tree>
    <p:extLst>
      <p:ext uri="{BB962C8B-B14F-4D97-AF65-F5344CB8AC3E}">
        <p14:creationId xmlns:p14="http://schemas.microsoft.com/office/powerpoint/2010/main" val="301886814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nalyzes 3">
    <p:spTree>
      <p:nvGrpSpPr>
        <p:cNvPr id="1" name=""/>
        <p:cNvGrpSpPr/>
        <p:nvPr/>
      </p:nvGrpSpPr>
      <p:grpSpPr>
        <a:xfrm>
          <a:off x="0" y="0"/>
          <a:ext cx="0" cy="0"/>
          <a:chOff x="0" y="0"/>
          <a:chExt cx="0" cy="0"/>
        </a:xfrm>
      </p:grpSpPr>
      <p:sp>
        <p:nvSpPr>
          <p:cNvPr id="423" name="Shape 423"/>
          <p:cNvSpPr/>
          <p:nvPr userDrawn="1"/>
        </p:nvSpPr>
        <p:spPr>
          <a:xfrm>
            <a:off x="1353148" y="2437422"/>
            <a:ext cx="1731741" cy="867064"/>
          </a:xfrm>
          <a:prstGeom prst="rect">
            <a:avLst/>
          </a:prstGeom>
          <a:solidFill>
            <a:srgbClr val="FFD8E6"/>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424" name="Shape 424"/>
          <p:cNvSpPr/>
          <p:nvPr userDrawn="1"/>
        </p:nvSpPr>
        <p:spPr>
          <a:xfrm>
            <a:off x="3079554" y="2437040"/>
            <a:ext cx="7801136" cy="3466474"/>
          </a:xfrm>
          <a:prstGeom prst="rect">
            <a:avLst/>
          </a:prstGeom>
          <a:solidFill>
            <a:srgbClr val="FAF9FA"/>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425" name="Shape 425"/>
          <p:cNvSpPr>
            <a:spLocks noGrp="1"/>
          </p:cNvSpPr>
          <p:nvPr>
            <p:ph type="body" sz="quarter" idx="18"/>
          </p:nvPr>
        </p:nvSpPr>
        <p:spPr>
          <a:xfrm>
            <a:off x="1311310" y="948467"/>
            <a:ext cx="1426480" cy="3737818"/>
          </a:xfrm>
          <a:prstGeom prst="rect">
            <a:avLst/>
          </a:prstGeom>
        </p:spPr>
        <p:txBody>
          <a:bodyPr>
            <a:spAutoFit/>
          </a:bodyPr>
          <a:lstStyle>
            <a:lvl1pPr marL="0" indent="0" algn="ctr">
              <a:spcBef>
                <a:spcPts val="0"/>
              </a:spcBef>
              <a:buSzTx/>
              <a:buNone/>
              <a:defRPr sz="3937">
                <a:solidFill>
                  <a:srgbClr val="FFFFFF"/>
                </a:solidFill>
                <a:latin typeface="Avenir Next Ultra Light"/>
                <a:ea typeface="Avenir Next Ultra Light"/>
                <a:cs typeface="Avenir Next Ultra Light"/>
                <a:sym typeface="Avenir Next Ultra Light"/>
              </a:defRPr>
            </a:lvl1pPr>
          </a:lstStyle>
          <a:p>
            <a:pPr lvl="0"/>
            <a:r>
              <a:rPr lang="en-GB" dirty="0"/>
              <a:t>Click to edit Master text styles</a:t>
            </a:r>
          </a:p>
        </p:txBody>
      </p:sp>
      <p:sp>
        <p:nvSpPr>
          <p:cNvPr id="426" name="Shape 426"/>
          <p:cNvSpPr>
            <a:spLocks noGrp="1"/>
          </p:cNvSpPr>
          <p:nvPr>
            <p:ph type="body" sz="quarter" idx="19"/>
          </p:nvPr>
        </p:nvSpPr>
        <p:spPr>
          <a:xfrm>
            <a:off x="991119" y="2978459"/>
            <a:ext cx="2455800" cy="254044"/>
          </a:xfrm>
          <a:prstGeom prst="rect">
            <a:avLst/>
          </a:prstGeom>
        </p:spPr>
        <p:txBody>
          <a:bodyPr wrap="none">
            <a:spAutoFit/>
          </a:bodyPr>
          <a:lstStyle>
            <a:lvl1pPr marL="0" indent="0" algn="ctr">
              <a:spcBef>
                <a:spcPts val="0"/>
              </a:spcBef>
              <a:buSzTx/>
              <a:buNone/>
              <a:defRPr sz="984"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dirty="0"/>
              <a:t>Click to edit Master text styles</a:t>
            </a:r>
          </a:p>
        </p:txBody>
      </p:sp>
      <p:sp>
        <p:nvSpPr>
          <p:cNvPr id="427" name="Shape 427"/>
          <p:cNvSpPr/>
          <p:nvPr userDrawn="1"/>
        </p:nvSpPr>
        <p:spPr>
          <a:xfrm>
            <a:off x="1353148" y="3306883"/>
            <a:ext cx="1731741" cy="867064"/>
          </a:xfrm>
          <a:prstGeom prst="rect">
            <a:avLst/>
          </a:prstGeom>
          <a:solidFill>
            <a:srgbClr val="F7D0DF"/>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428" name="Shape 428"/>
          <p:cNvSpPr/>
          <p:nvPr userDrawn="1"/>
        </p:nvSpPr>
        <p:spPr>
          <a:xfrm>
            <a:off x="1353148" y="4170348"/>
            <a:ext cx="1731741" cy="867064"/>
          </a:xfrm>
          <a:prstGeom prst="rect">
            <a:avLst/>
          </a:prstGeom>
          <a:solidFill>
            <a:srgbClr val="EEC9D7"/>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429" name="Shape 429"/>
          <p:cNvSpPr/>
          <p:nvPr userDrawn="1"/>
        </p:nvSpPr>
        <p:spPr>
          <a:xfrm>
            <a:off x="1353148" y="5037951"/>
            <a:ext cx="1731741" cy="867064"/>
          </a:xfrm>
          <a:prstGeom prst="rect">
            <a:avLst/>
          </a:prstGeom>
          <a:solidFill>
            <a:srgbClr val="E4C1CE"/>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430" name="Shape 430"/>
          <p:cNvSpPr>
            <a:spLocks noGrp="1"/>
          </p:cNvSpPr>
          <p:nvPr>
            <p:ph type="body" sz="quarter" idx="20"/>
          </p:nvPr>
        </p:nvSpPr>
        <p:spPr>
          <a:xfrm>
            <a:off x="1623373" y="3461942"/>
            <a:ext cx="1191291" cy="556947"/>
          </a:xfrm>
          <a:prstGeom prst="rect">
            <a:avLst/>
          </a:prstGeom>
        </p:spPr>
        <p:txBody>
          <a:bodyPr>
            <a:spAutoFit/>
          </a:bodyPr>
          <a:lstStyle>
            <a:lvl1pPr marL="0" indent="0" algn="ctr">
              <a:spcBef>
                <a:spcPts val="0"/>
              </a:spcBef>
              <a:buSzTx/>
              <a:buNone/>
              <a:defRPr sz="984"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dirty="0"/>
              <a:t>Click to edit Master text styles</a:t>
            </a:r>
          </a:p>
        </p:txBody>
      </p:sp>
      <p:sp>
        <p:nvSpPr>
          <p:cNvPr id="431" name="Shape 431"/>
          <p:cNvSpPr>
            <a:spLocks noGrp="1"/>
          </p:cNvSpPr>
          <p:nvPr>
            <p:ph type="body" sz="quarter" idx="21"/>
          </p:nvPr>
        </p:nvSpPr>
        <p:spPr>
          <a:xfrm>
            <a:off x="1553653" y="4325407"/>
            <a:ext cx="1330731" cy="556947"/>
          </a:xfrm>
          <a:prstGeom prst="rect">
            <a:avLst/>
          </a:prstGeom>
        </p:spPr>
        <p:txBody>
          <a:bodyPr>
            <a:spAutoFit/>
          </a:bodyPr>
          <a:lstStyle>
            <a:lvl1pPr marL="0" indent="0" algn="ctr">
              <a:spcBef>
                <a:spcPts val="0"/>
              </a:spcBef>
              <a:buSzTx/>
              <a:buNone/>
              <a:defRPr sz="984"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432" name="Shape 432"/>
          <p:cNvSpPr>
            <a:spLocks noGrp="1"/>
          </p:cNvSpPr>
          <p:nvPr>
            <p:ph type="body" sz="quarter" idx="22"/>
          </p:nvPr>
        </p:nvSpPr>
        <p:spPr>
          <a:xfrm>
            <a:off x="1479562" y="5193010"/>
            <a:ext cx="1478912" cy="556947"/>
          </a:xfrm>
          <a:prstGeom prst="rect">
            <a:avLst/>
          </a:prstGeom>
        </p:spPr>
        <p:txBody>
          <a:bodyPr>
            <a:spAutoFit/>
          </a:bodyPr>
          <a:lstStyle>
            <a:lvl1pPr marL="0" indent="0" algn="ctr">
              <a:spcBef>
                <a:spcPts val="0"/>
              </a:spcBef>
              <a:buSzTx/>
              <a:buNone/>
              <a:defRPr sz="984"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dirty="0"/>
              <a:t>Click to edit Master text styles</a:t>
            </a:r>
          </a:p>
        </p:txBody>
      </p:sp>
      <p:graphicFrame>
        <p:nvGraphicFramePr>
          <p:cNvPr id="433" name="Chart 433"/>
          <p:cNvGraphicFramePr/>
          <p:nvPr userDrawn="1"/>
        </p:nvGraphicFramePr>
        <p:xfrm>
          <a:off x="3599782" y="3778760"/>
          <a:ext cx="3463291" cy="1829191"/>
        </p:xfrm>
        <a:graphic>
          <a:graphicData uri="http://schemas.openxmlformats.org/drawingml/2006/chart">
            <c:chart xmlns:c="http://schemas.openxmlformats.org/drawingml/2006/chart" xmlns:r="http://schemas.openxmlformats.org/officeDocument/2006/relationships" r:id="rId2"/>
          </a:graphicData>
        </a:graphic>
      </p:graphicFrame>
      <p:sp>
        <p:nvSpPr>
          <p:cNvPr id="434" name="Shape 434"/>
          <p:cNvSpPr>
            <a:spLocks noGrp="1"/>
          </p:cNvSpPr>
          <p:nvPr>
            <p:ph type="body" sz="quarter" idx="23"/>
          </p:nvPr>
        </p:nvSpPr>
        <p:spPr>
          <a:xfrm>
            <a:off x="3683414" y="2958390"/>
            <a:ext cx="3721447" cy="329899"/>
          </a:xfrm>
          <a:prstGeom prst="rect">
            <a:avLst/>
          </a:prstGeom>
        </p:spPr>
        <p:txBody>
          <a:bodyPr>
            <a:spAutoFit/>
          </a:bodyPr>
          <a:lstStyle>
            <a:lvl1pPr marL="0" indent="0">
              <a:spcBef>
                <a:spcPts val="0"/>
              </a:spcBef>
              <a:buSzTx/>
              <a:buNone/>
              <a:defRPr sz="1477">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435" name="Shape 435"/>
          <p:cNvSpPr>
            <a:spLocks noGrp="1"/>
          </p:cNvSpPr>
          <p:nvPr>
            <p:ph type="body" sz="quarter" idx="24"/>
          </p:nvPr>
        </p:nvSpPr>
        <p:spPr>
          <a:xfrm>
            <a:off x="7604073" y="3740177"/>
            <a:ext cx="2676673" cy="254044"/>
          </a:xfrm>
          <a:prstGeom prst="rect">
            <a:avLst/>
          </a:prstGeom>
        </p:spPr>
        <p:txBody>
          <a:bodyPr>
            <a:spAutoFit/>
          </a:bodyPr>
          <a:lstStyle>
            <a:lvl1pPr marL="0" indent="0">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436" name="Shape 436"/>
          <p:cNvSpPr>
            <a:spLocks noGrp="1"/>
          </p:cNvSpPr>
          <p:nvPr>
            <p:ph type="body" sz="quarter" idx="25"/>
          </p:nvPr>
        </p:nvSpPr>
        <p:spPr>
          <a:xfrm>
            <a:off x="7606692" y="2707329"/>
            <a:ext cx="3121047" cy="297389"/>
          </a:xfrm>
          <a:prstGeom prst="rect">
            <a:avLst/>
          </a:prstGeom>
        </p:spPr>
        <p:txBody>
          <a:bodyPr wrap="none">
            <a:spAutoFit/>
          </a:bodyPr>
          <a:lstStyle>
            <a:lvl1pPr marL="0" indent="0">
              <a:spcBef>
                <a:spcPts val="0"/>
              </a:spcBef>
              <a:buSzTx/>
              <a:buNone/>
              <a:defRPr sz="1266" b="0" i="0" cap="all">
                <a:solidFill>
                  <a:srgbClr val="292B2C"/>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437" name="Shape 437"/>
          <p:cNvSpPr>
            <a:spLocks noGrp="1"/>
          </p:cNvSpPr>
          <p:nvPr>
            <p:ph type="body" sz="quarter" idx="26"/>
          </p:nvPr>
        </p:nvSpPr>
        <p:spPr>
          <a:xfrm>
            <a:off x="2029182" y="956043"/>
            <a:ext cx="8133638"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438" name="Shape 438"/>
          <p:cNvSpPr>
            <a:spLocks noGrp="1"/>
          </p:cNvSpPr>
          <p:nvPr>
            <p:ph type="body" sz="quarter" idx="27"/>
          </p:nvPr>
        </p:nvSpPr>
        <p:spPr>
          <a:xfrm>
            <a:off x="2712385" y="1699923"/>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439" name="Shape 439"/>
          <p:cNvSpPr>
            <a:spLocks noGrp="1"/>
          </p:cNvSpPr>
          <p:nvPr>
            <p:ph type="body" sz="quarter" idx="28"/>
          </p:nvPr>
        </p:nvSpPr>
        <p:spPr>
          <a:xfrm>
            <a:off x="7645557" y="4899101"/>
            <a:ext cx="2292079" cy="410766"/>
          </a:xfrm>
          <a:prstGeom prst="rect">
            <a:avLst/>
          </a:prstGeom>
        </p:spPr>
        <p:txBody>
          <a:bodyPr>
            <a:spAutoFit/>
          </a:bodyPr>
          <a:lstStyle>
            <a:lvl1pPr marL="0" indent="0">
              <a:spcBef>
                <a:spcPts val="0"/>
              </a:spcBef>
              <a:buSzTx/>
              <a:buNone/>
              <a:defRPr sz="984" cap="all">
                <a:solidFill>
                  <a:srgbClr val="E4C1CE"/>
                </a:solidFill>
                <a:latin typeface="Avenir Next Medium"/>
                <a:ea typeface="Avenir Next Medium"/>
                <a:cs typeface="Avenir Next Medium"/>
                <a:sym typeface="Avenir Next Medium"/>
              </a:defRPr>
            </a:lvl1pPr>
          </a:lstStyle>
          <a:p>
            <a:pPr lvl="0"/>
            <a:r>
              <a:rPr lang="en-GB"/>
              <a:t>Click to edit Master text styles</a:t>
            </a:r>
          </a:p>
        </p:txBody>
      </p:sp>
      <p:sp>
        <p:nvSpPr>
          <p:cNvPr id="440" name="Shape 440"/>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142565009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nalyzes 4">
    <p:spTree>
      <p:nvGrpSpPr>
        <p:cNvPr id="1" name=""/>
        <p:cNvGrpSpPr/>
        <p:nvPr/>
      </p:nvGrpSpPr>
      <p:grpSpPr>
        <a:xfrm>
          <a:off x="0" y="0"/>
          <a:ext cx="0" cy="0"/>
          <a:chOff x="0" y="0"/>
          <a:chExt cx="0" cy="0"/>
        </a:xfrm>
      </p:grpSpPr>
      <p:sp>
        <p:nvSpPr>
          <p:cNvPr id="447" name="Shape 447"/>
          <p:cNvSpPr/>
          <p:nvPr userDrawn="1"/>
        </p:nvSpPr>
        <p:spPr>
          <a:xfrm>
            <a:off x="1761442" y="2458987"/>
            <a:ext cx="8669115" cy="3506763"/>
          </a:xfrm>
          <a:prstGeom prst="rect">
            <a:avLst/>
          </a:prstGeom>
          <a:solidFill>
            <a:srgbClr val="FAF9FA"/>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448" name="Shape 448"/>
          <p:cNvSpPr/>
          <p:nvPr/>
        </p:nvSpPr>
        <p:spPr>
          <a:xfrm flipV="1">
            <a:off x="668464" y="413742"/>
            <a:ext cx="1" cy="660359"/>
          </a:xfrm>
          <a:prstGeom prst="line">
            <a:avLst/>
          </a:prstGeom>
          <a:ln w="63500">
            <a:solidFill>
              <a:srgbClr val="EFEEF0"/>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449" name="Shape 449"/>
          <p:cNvSpPr>
            <a:spLocks noGrp="1"/>
          </p:cNvSpPr>
          <p:nvPr>
            <p:ph type="body" sz="quarter" idx="13"/>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EFEEEF"/>
                </a:solidFill>
              </a:defRPr>
            </a:lvl1pPr>
          </a:lstStyle>
          <a:p>
            <a:pPr lvl="0"/>
            <a:r>
              <a:rPr lang="en-GB" dirty="0"/>
              <a:t>Click to edit Master text styles</a:t>
            </a:r>
          </a:p>
        </p:txBody>
      </p:sp>
      <p:sp>
        <p:nvSpPr>
          <p:cNvPr id="455" name="Shape 455"/>
          <p:cNvSpPr/>
          <p:nvPr userDrawn="1"/>
        </p:nvSpPr>
        <p:spPr>
          <a:xfrm>
            <a:off x="1765411" y="2452033"/>
            <a:ext cx="1731740" cy="867064"/>
          </a:xfrm>
          <a:prstGeom prst="rect">
            <a:avLst/>
          </a:prstGeom>
          <a:solidFill>
            <a:srgbClr val="427CC0"/>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456" name="Shape 456"/>
          <p:cNvSpPr>
            <a:spLocks noGrp="1"/>
          </p:cNvSpPr>
          <p:nvPr>
            <p:ph type="body" sz="quarter" idx="18"/>
          </p:nvPr>
        </p:nvSpPr>
        <p:spPr>
          <a:xfrm>
            <a:off x="1723571" y="963078"/>
            <a:ext cx="1426481" cy="3737818"/>
          </a:xfrm>
          <a:prstGeom prst="rect">
            <a:avLst/>
          </a:prstGeom>
        </p:spPr>
        <p:txBody>
          <a:bodyPr>
            <a:spAutoFit/>
          </a:bodyPr>
          <a:lstStyle>
            <a:lvl1pPr marL="0" indent="0" algn="ctr">
              <a:spcBef>
                <a:spcPts val="0"/>
              </a:spcBef>
              <a:buSzTx/>
              <a:buNone/>
              <a:defRPr sz="3937">
                <a:solidFill>
                  <a:srgbClr val="FFFFFF"/>
                </a:solidFill>
                <a:latin typeface="Avenir Next Ultra Light"/>
                <a:ea typeface="Avenir Next Ultra Light"/>
                <a:cs typeface="Avenir Next Ultra Light"/>
                <a:sym typeface="Avenir Next Ultra Light"/>
              </a:defRPr>
            </a:lvl1pPr>
          </a:lstStyle>
          <a:p>
            <a:pPr lvl="0"/>
            <a:r>
              <a:rPr lang="en-GB" dirty="0"/>
              <a:t>Click to edit Master text styles</a:t>
            </a:r>
          </a:p>
        </p:txBody>
      </p:sp>
      <p:sp>
        <p:nvSpPr>
          <p:cNvPr id="457" name="Shape 457"/>
          <p:cNvSpPr>
            <a:spLocks noGrp="1"/>
          </p:cNvSpPr>
          <p:nvPr>
            <p:ph type="body" sz="quarter" idx="19"/>
          </p:nvPr>
        </p:nvSpPr>
        <p:spPr>
          <a:xfrm>
            <a:off x="1403382" y="2993070"/>
            <a:ext cx="2455800" cy="254044"/>
          </a:xfrm>
          <a:prstGeom prst="rect">
            <a:avLst/>
          </a:prstGeom>
        </p:spPr>
        <p:txBody>
          <a:bodyPr wrap="none">
            <a:spAutoFit/>
          </a:bodyPr>
          <a:lstStyle>
            <a:lvl1pPr marL="0" indent="0" algn="ctr">
              <a:spcBef>
                <a:spcPts val="0"/>
              </a:spcBef>
              <a:buSzTx/>
              <a:buNone/>
              <a:defRPr sz="984"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dirty="0"/>
              <a:t>Click to edit Master text styles</a:t>
            </a:r>
          </a:p>
        </p:txBody>
      </p:sp>
      <p:sp>
        <p:nvSpPr>
          <p:cNvPr id="458" name="Shape 458"/>
          <p:cNvSpPr/>
          <p:nvPr/>
        </p:nvSpPr>
        <p:spPr>
          <a:xfrm>
            <a:off x="3499755" y="2452033"/>
            <a:ext cx="1731740" cy="867064"/>
          </a:xfrm>
          <a:prstGeom prst="rect">
            <a:avLst/>
          </a:prstGeom>
          <a:solidFill>
            <a:srgbClr val="4683CB"/>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459" name="Shape 459"/>
          <p:cNvSpPr/>
          <p:nvPr/>
        </p:nvSpPr>
        <p:spPr>
          <a:xfrm>
            <a:off x="5230130" y="2452033"/>
            <a:ext cx="1731741" cy="867064"/>
          </a:xfrm>
          <a:prstGeom prst="rect">
            <a:avLst/>
          </a:prstGeom>
          <a:solidFill>
            <a:srgbClr val="4888D2"/>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460" name="Shape 460"/>
          <p:cNvSpPr/>
          <p:nvPr/>
        </p:nvSpPr>
        <p:spPr>
          <a:xfrm>
            <a:off x="6960506" y="2452033"/>
            <a:ext cx="1731740" cy="867064"/>
          </a:xfrm>
          <a:prstGeom prst="rect">
            <a:avLst/>
          </a:prstGeom>
          <a:solidFill>
            <a:srgbClr val="4C8FDD"/>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461" name="Shape 461"/>
          <p:cNvSpPr/>
          <p:nvPr/>
        </p:nvSpPr>
        <p:spPr>
          <a:xfrm>
            <a:off x="8694849" y="2452033"/>
            <a:ext cx="1731740" cy="867064"/>
          </a:xfrm>
          <a:prstGeom prst="rect">
            <a:avLst/>
          </a:prstGeom>
          <a:solidFill>
            <a:srgbClr val="5298EA"/>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462" name="Shape 462"/>
          <p:cNvSpPr>
            <a:spLocks noGrp="1"/>
          </p:cNvSpPr>
          <p:nvPr>
            <p:ph type="body" sz="quarter" idx="20"/>
          </p:nvPr>
        </p:nvSpPr>
        <p:spPr>
          <a:xfrm>
            <a:off x="2029181" y="974174"/>
            <a:ext cx="8133638"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463" name="Shape 463"/>
          <p:cNvSpPr>
            <a:spLocks noGrp="1"/>
          </p:cNvSpPr>
          <p:nvPr>
            <p:ph type="body" sz="quarter" idx="21"/>
          </p:nvPr>
        </p:nvSpPr>
        <p:spPr>
          <a:xfrm>
            <a:off x="2712385" y="1718055"/>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464" name="Shape 464"/>
          <p:cNvSpPr>
            <a:spLocks noGrp="1"/>
          </p:cNvSpPr>
          <p:nvPr>
            <p:ph type="body" sz="quarter" idx="22"/>
          </p:nvPr>
        </p:nvSpPr>
        <p:spPr>
          <a:xfrm>
            <a:off x="8965073" y="2607091"/>
            <a:ext cx="1191291" cy="556947"/>
          </a:xfrm>
          <a:prstGeom prst="rect">
            <a:avLst/>
          </a:prstGeom>
        </p:spPr>
        <p:txBody>
          <a:bodyPr>
            <a:spAutoFit/>
          </a:bodyPr>
          <a:lstStyle>
            <a:lvl1pPr marL="0" indent="0" algn="ctr">
              <a:spcBef>
                <a:spcPts val="0"/>
              </a:spcBef>
              <a:buSzTx/>
              <a:buNone/>
              <a:defRPr sz="984"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465" name="Shape 465"/>
          <p:cNvSpPr>
            <a:spLocks noGrp="1"/>
          </p:cNvSpPr>
          <p:nvPr>
            <p:ph type="body" sz="quarter" idx="23"/>
          </p:nvPr>
        </p:nvSpPr>
        <p:spPr>
          <a:xfrm>
            <a:off x="7161010" y="2607092"/>
            <a:ext cx="1330732" cy="556947"/>
          </a:xfrm>
          <a:prstGeom prst="rect">
            <a:avLst/>
          </a:prstGeom>
        </p:spPr>
        <p:txBody>
          <a:bodyPr>
            <a:spAutoFit/>
          </a:bodyPr>
          <a:lstStyle>
            <a:lvl1pPr marL="0" indent="0" algn="ctr">
              <a:spcBef>
                <a:spcPts val="0"/>
              </a:spcBef>
              <a:buSzTx/>
              <a:buNone/>
              <a:defRPr sz="984"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466" name="Shape 466"/>
          <p:cNvSpPr>
            <a:spLocks noGrp="1"/>
          </p:cNvSpPr>
          <p:nvPr>
            <p:ph type="body" sz="quarter" idx="24"/>
          </p:nvPr>
        </p:nvSpPr>
        <p:spPr>
          <a:xfrm>
            <a:off x="5356544" y="2607092"/>
            <a:ext cx="1478913" cy="556947"/>
          </a:xfrm>
          <a:prstGeom prst="rect">
            <a:avLst/>
          </a:prstGeom>
        </p:spPr>
        <p:txBody>
          <a:bodyPr>
            <a:spAutoFit/>
          </a:bodyPr>
          <a:lstStyle>
            <a:lvl1pPr marL="0" indent="0" algn="ctr">
              <a:spcBef>
                <a:spcPts val="0"/>
              </a:spcBef>
              <a:buSzTx/>
              <a:buNone/>
              <a:defRPr sz="984"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467" name="Shape 467"/>
          <p:cNvSpPr>
            <a:spLocks noGrp="1"/>
          </p:cNvSpPr>
          <p:nvPr>
            <p:ph type="body" sz="quarter" idx="25"/>
          </p:nvPr>
        </p:nvSpPr>
        <p:spPr>
          <a:xfrm>
            <a:off x="3626169" y="2607092"/>
            <a:ext cx="1478913" cy="556947"/>
          </a:xfrm>
          <a:prstGeom prst="rect">
            <a:avLst/>
          </a:prstGeom>
        </p:spPr>
        <p:txBody>
          <a:bodyPr>
            <a:spAutoFit/>
          </a:bodyPr>
          <a:lstStyle>
            <a:lvl1pPr marL="0" indent="0" algn="ctr">
              <a:spcBef>
                <a:spcPts val="0"/>
              </a:spcBef>
              <a:buSzTx/>
              <a:buNone/>
              <a:defRPr sz="984"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468" name="Shape 468"/>
          <p:cNvSpPr>
            <a:spLocks noGrp="1"/>
          </p:cNvSpPr>
          <p:nvPr>
            <p:ph type="body" sz="quarter" idx="26"/>
          </p:nvPr>
        </p:nvSpPr>
        <p:spPr>
          <a:xfrm>
            <a:off x="6373565" y="4689712"/>
            <a:ext cx="3286621" cy="254044"/>
          </a:xfrm>
          <a:prstGeom prst="rect">
            <a:avLst/>
          </a:prstGeom>
        </p:spPr>
        <p:txBody>
          <a:bodyPr>
            <a:spAutoFit/>
          </a:bodyPr>
          <a:lstStyle>
            <a:lvl1pPr marL="0" indent="0">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469" name="Shape 469"/>
          <p:cNvSpPr>
            <a:spLocks noGrp="1"/>
          </p:cNvSpPr>
          <p:nvPr>
            <p:ph type="body" sz="quarter" idx="27"/>
          </p:nvPr>
        </p:nvSpPr>
        <p:spPr>
          <a:xfrm>
            <a:off x="6376184" y="3853317"/>
            <a:ext cx="3121047" cy="297389"/>
          </a:xfrm>
          <a:prstGeom prst="rect">
            <a:avLst/>
          </a:prstGeom>
        </p:spPr>
        <p:txBody>
          <a:bodyPr wrap="none">
            <a:spAutoFit/>
          </a:bodyPr>
          <a:lstStyle>
            <a:lvl1pPr marL="0" indent="0">
              <a:spcBef>
                <a:spcPts val="0"/>
              </a:spcBef>
              <a:buSzTx/>
              <a:buNone/>
              <a:defRPr sz="1266" b="0" i="0" cap="all">
                <a:solidFill>
                  <a:srgbClr val="292B2C"/>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graphicFrame>
        <p:nvGraphicFramePr>
          <p:cNvPr id="470" name="Chart 470"/>
          <p:cNvGraphicFramePr/>
          <p:nvPr/>
        </p:nvGraphicFramePr>
        <p:xfrm>
          <a:off x="2504217" y="3805084"/>
          <a:ext cx="3343144" cy="1753289"/>
        </p:xfrm>
        <a:graphic>
          <a:graphicData uri="http://schemas.openxmlformats.org/drawingml/2006/chart">
            <c:chart xmlns:c="http://schemas.openxmlformats.org/drawingml/2006/chart" xmlns:r="http://schemas.openxmlformats.org/officeDocument/2006/relationships" r:id="rId2"/>
          </a:graphicData>
        </a:graphic>
      </p:graphicFrame>
      <p:sp>
        <p:nvSpPr>
          <p:cNvPr id="471" name="Shape 471"/>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241508726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reserve="1">
  <p:cSld name="Project">
    <p:spTree>
      <p:nvGrpSpPr>
        <p:cNvPr id="1" name=""/>
        <p:cNvGrpSpPr/>
        <p:nvPr/>
      </p:nvGrpSpPr>
      <p:grpSpPr>
        <a:xfrm>
          <a:off x="0" y="0"/>
          <a:ext cx="0" cy="0"/>
          <a:chOff x="0" y="0"/>
          <a:chExt cx="0" cy="0"/>
        </a:xfrm>
      </p:grpSpPr>
      <p:sp>
        <p:nvSpPr>
          <p:cNvPr id="479" name="Shape 479"/>
          <p:cNvSpPr>
            <a:spLocks noGrp="1"/>
          </p:cNvSpPr>
          <p:nvPr>
            <p:ph type="pic" idx="13"/>
          </p:nvPr>
        </p:nvSpPr>
        <p:spPr>
          <a:xfrm>
            <a:off x="-10109" y="4945"/>
            <a:ext cx="12202109" cy="6853056"/>
          </a:xfrm>
          <a:prstGeom prst="rect">
            <a:avLst/>
          </a:prstGeom>
        </p:spPr>
        <p:txBody>
          <a:bodyPr lIns="91439" tIns="45719" rIns="91439" bIns="45719" anchor="t">
            <a:noAutofit/>
          </a:bodyPr>
          <a:lstStyle>
            <a:lvl1pPr>
              <a:defRPr b="0" i="0"/>
            </a:lvl1pPr>
          </a:lstStyle>
          <a:p>
            <a:r>
              <a:rPr lang="en-GB" dirty="0"/>
              <a:t>Click icon to add picture</a:t>
            </a:r>
            <a:endParaRPr dirty="0"/>
          </a:p>
        </p:txBody>
      </p:sp>
      <p:sp>
        <p:nvSpPr>
          <p:cNvPr id="480" name="Shape 480"/>
          <p:cNvSpPr>
            <a:spLocks noGrp="1"/>
          </p:cNvSpPr>
          <p:nvPr>
            <p:ph type="pic" sz="quarter" idx="14"/>
          </p:nvPr>
        </p:nvSpPr>
        <p:spPr>
          <a:xfrm>
            <a:off x="-10109" y="2302711"/>
            <a:ext cx="3277196" cy="2319069"/>
          </a:xfrm>
          <a:prstGeom prst="rect">
            <a:avLst/>
          </a:prstGeom>
        </p:spPr>
        <p:txBody>
          <a:bodyPr lIns="91439" tIns="45719" rIns="91439" bIns="45719" anchor="t">
            <a:noAutofit/>
          </a:bodyPr>
          <a:lstStyle>
            <a:lvl1pPr>
              <a:defRPr sz="1406" b="0" i="0"/>
            </a:lvl1pPr>
          </a:lstStyle>
          <a:p>
            <a:r>
              <a:rPr lang="en-GB" dirty="0"/>
              <a:t>Click icon to add picture</a:t>
            </a:r>
            <a:endParaRPr dirty="0"/>
          </a:p>
        </p:txBody>
      </p:sp>
      <p:sp>
        <p:nvSpPr>
          <p:cNvPr id="481" name="Shape 481"/>
          <p:cNvSpPr>
            <a:spLocks noGrp="1"/>
          </p:cNvSpPr>
          <p:nvPr>
            <p:ph type="body" sz="quarter" idx="15" hasCustomPrompt="1"/>
          </p:nvPr>
        </p:nvSpPr>
        <p:spPr>
          <a:xfrm>
            <a:off x="3236329" y="2303455"/>
            <a:ext cx="5843923" cy="2317720"/>
          </a:xfrm>
          <a:prstGeom prst="rect">
            <a:avLst/>
          </a:prstGeom>
          <a:solidFill>
            <a:srgbClr val="4F3968"/>
          </a:solidFill>
        </p:spPr>
        <p:txBody>
          <a:bodyPr>
            <a:noAutofit/>
          </a:bodyPr>
          <a:lstStyle>
            <a:lvl1pPr marL="0" indent="0" algn="ctr">
              <a:spcBef>
                <a:spcPts val="0"/>
              </a:spcBef>
              <a:buSzTx/>
              <a:buNone/>
              <a:defRPr sz="2400" b="0" i="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482" name="Shape 482"/>
          <p:cNvSpPr>
            <a:spLocks noGrp="1"/>
          </p:cNvSpPr>
          <p:nvPr>
            <p:ph type="pic" sz="quarter" idx="16"/>
          </p:nvPr>
        </p:nvSpPr>
        <p:spPr>
          <a:xfrm>
            <a:off x="9082298" y="2316803"/>
            <a:ext cx="3123779" cy="2305860"/>
          </a:xfrm>
          <a:prstGeom prst="rect">
            <a:avLst/>
          </a:prstGeom>
        </p:spPr>
        <p:txBody>
          <a:bodyPr lIns="91439" tIns="45719" rIns="91439" bIns="45719" anchor="t">
            <a:noAutofit/>
          </a:bodyPr>
          <a:lstStyle>
            <a:lvl1pPr>
              <a:defRPr sz="1406" b="0" i="0"/>
            </a:lvl1pPr>
          </a:lstStyle>
          <a:p>
            <a:r>
              <a:rPr lang="en-GB" dirty="0"/>
              <a:t>Click icon to add picture</a:t>
            </a:r>
            <a:endParaRPr dirty="0"/>
          </a:p>
        </p:txBody>
      </p:sp>
      <p:sp>
        <p:nvSpPr>
          <p:cNvPr id="483" name="Shape 483"/>
          <p:cNvSpPr>
            <a:spLocks noGrp="1"/>
          </p:cNvSpPr>
          <p:nvPr>
            <p:ph type="pic" sz="quarter" idx="17"/>
          </p:nvPr>
        </p:nvSpPr>
        <p:spPr>
          <a:xfrm>
            <a:off x="5742284" y="2661125"/>
            <a:ext cx="711058" cy="533294"/>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484" name="Shape 484"/>
          <p:cNvSpPr>
            <a:spLocks noGrp="1"/>
          </p:cNvSpPr>
          <p:nvPr>
            <p:ph type="body" sz="quarter" idx="18"/>
          </p:nvPr>
        </p:nvSpPr>
        <p:spPr>
          <a:xfrm>
            <a:off x="4707994" y="3290770"/>
            <a:ext cx="2779607" cy="275717"/>
          </a:xfrm>
          <a:prstGeom prst="rect">
            <a:avLst/>
          </a:prstGeom>
        </p:spPr>
        <p:txBody>
          <a:bodyPr wrap="none">
            <a:spAutoFit/>
          </a:bodyPr>
          <a:lstStyle>
            <a:lvl1pPr marL="0" indent="0" algn="ctr">
              <a:spcBef>
                <a:spcPts val="0"/>
              </a:spcBef>
              <a:buSzTx/>
              <a:buNone/>
              <a:defRPr sz="1125"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485" name="Shape 485"/>
          <p:cNvSpPr>
            <a:spLocks noGrp="1"/>
          </p:cNvSpPr>
          <p:nvPr>
            <p:ph type="body" sz="quarter" idx="19"/>
          </p:nvPr>
        </p:nvSpPr>
        <p:spPr>
          <a:xfrm>
            <a:off x="5212940" y="3507062"/>
            <a:ext cx="1769715" cy="254044"/>
          </a:xfrm>
          <a:prstGeom prst="rect">
            <a:avLst/>
          </a:prstGeom>
        </p:spPr>
        <p:txBody>
          <a:bodyPr wrap="none">
            <a:spAutoFit/>
          </a:bodyPr>
          <a:lstStyle>
            <a:lvl1pPr marL="0" indent="0" algn="ctr">
              <a:spcBef>
                <a:spcPts val="0"/>
              </a:spcBef>
              <a:buSzTx/>
              <a:buNone/>
              <a:defRPr sz="984" i="1">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486" name="Shape 486"/>
          <p:cNvSpPr>
            <a:spLocks noGrp="1"/>
          </p:cNvSpPr>
          <p:nvPr>
            <p:ph type="body" sz="quarter" idx="20"/>
          </p:nvPr>
        </p:nvSpPr>
        <p:spPr>
          <a:xfrm>
            <a:off x="3717820" y="3885381"/>
            <a:ext cx="4759957" cy="275717"/>
          </a:xfrm>
          <a:prstGeom prst="rect">
            <a:avLst/>
          </a:prstGeom>
        </p:spPr>
        <p:txBody>
          <a:bodyPr>
            <a:spAutoFit/>
          </a:bodyPr>
          <a:lstStyle>
            <a:lvl1pPr marL="0" indent="0" algn="ctr">
              <a:spcBef>
                <a:spcPts val="0"/>
              </a:spcBef>
              <a:buSzTx/>
              <a:buNone/>
              <a:defRPr sz="1125">
                <a:solidFill>
                  <a:srgbClr val="FFFFFF"/>
                </a:solidFill>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487" name="Shape 487"/>
          <p:cNvSpPr>
            <a:spLocks noGrp="1"/>
          </p:cNvSpPr>
          <p:nvPr>
            <p:ph type="body" sz="quarter" idx="21"/>
          </p:nvPr>
        </p:nvSpPr>
        <p:spPr>
          <a:xfrm>
            <a:off x="2030979" y="803662"/>
            <a:ext cx="8133637" cy="621965"/>
          </a:xfrm>
          <a:prstGeom prst="rect">
            <a:avLst/>
          </a:prstGeom>
        </p:spPr>
        <p:txBody>
          <a:bodyPr wrap="none">
            <a:spAutoFit/>
          </a:bodyPr>
          <a:lstStyle>
            <a:lvl1pPr marL="0" indent="0" algn="ctr">
              <a:spcBef>
                <a:spcPts val="0"/>
              </a:spcBef>
              <a:buSzTx/>
              <a:buNone/>
              <a:defRPr sz="3375" cap="all">
                <a:solidFill>
                  <a:srgbClr val="FFD8E6"/>
                </a:solidFill>
                <a:latin typeface="Avenir Next Medium"/>
                <a:ea typeface="Avenir Next Medium"/>
                <a:cs typeface="Avenir Next Medium"/>
                <a:sym typeface="Avenir Next Medium"/>
              </a:defRPr>
            </a:lvl1pPr>
          </a:lstStyle>
          <a:p>
            <a:pPr lvl="0"/>
            <a:r>
              <a:rPr lang="en-GB"/>
              <a:t>Click to edit Master text styles</a:t>
            </a:r>
          </a:p>
        </p:txBody>
      </p:sp>
      <p:sp>
        <p:nvSpPr>
          <p:cNvPr id="488" name="Shape 488"/>
          <p:cNvSpPr>
            <a:spLocks noGrp="1"/>
          </p:cNvSpPr>
          <p:nvPr>
            <p:ph type="body" sz="quarter" idx="22"/>
          </p:nvPr>
        </p:nvSpPr>
        <p:spPr>
          <a:xfrm>
            <a:off x="2714183" y="1547543"/>
            <a:ext cx="6767230" cy="275717"/>
          </a:xfrm>
          <a:prstGeom prst="rect">
            <a:avLst/>
          </a:prstGeom>
        </p:spPr>
        <p:txBody>
          <a:bodyPr>
            <a:spAutoFit/>
          </a:bodyPr>
          <a:lstStyle>
            <a:lvl1pPr marL="0" indent="0" algn="ctr">
              <a:spcBef>
                <a:spcPts val="0"/>
              </a:spcBef>
              <a:buSzTx/>
              <a:buNone/>
              <a:defRPr sz="1125" b="0" i="0" cap="all">
                <a:solidFill>
                  <a:srgbClr val="FFFFFF"/>
                </a:solidFill>
              </a:defRPr>
            </a:lvl1pPr>
          </a:lstStyle>
          <a:p>
            <a:pPr lvl="0"/>
            <a:r>
              <a:rPr lang="en-GB" dirty="0"/>
              <a:t>Click to edit Master text styles</a:t>
            </a:r>
          </a:p>
        </p:txBody>
      </p:sp>
      <p:sp>
        <p:nvSpPr>
          <p:cNvPr id="489" name="Shape 489"/>
          <p:cNvSpPr>
            <a:spLocks noGrp="1"/>
          </p:cNvSpPr>
          <p:nvPr>
            <p:ph type="body" sz="quarter" idx="23"/>
          </p:nvPr>
        </p:nvSpPr>
        <p:spPr>
          <a:xfrm>
            <a:off x="1616396" y="5355163"/>
            <a:ext cx="8991203" cy="329899"/>
          </a:xfrm>
          <a:prstGeom prst="rect">
            <a:avLst/>
          </a:prstGeom>
        </p:spPr>
        <p:txBody>
          <a:bodyPr>
            <a:spAutoFit/>
          </a:bodyPr>
          <a:lstStyle>
            <a:lvl1pPr marL="0" indent="0" algn="ctr">
              <a:spcBef>
                <a:spcPts val="0"/>
              </a:spcBef>
              <a:buSzTx/>
              <a:buNone/>
              <a:defRPr sz="1477">
                <a:solidFill>
                  <a:srgbClr val="FFFFFF"/>
                </a:solidFill>
                <a:latin typeface="Avenir Next"/>
                <a:ea typeface="Avenir Next"/>
                <a:cs typeface="Avenir Next"/>
                <a:sym typeface="Avenir Next"/>
              </a:defRPr>
            </a:lvl1pPr>
          </a:lstStyle>
          <a:p>
            <a:pPr lvl="0"/>
            <a:r>
              <a:rPr lang="en-GB"/>
              <a:t>Click to edit Master text styles</a:t>
            </a:r>
          </a:p>
        </p:txBody>
      </p:sp>
      <p:sp>
        <p:nvSpPr>
          <p:cNvPr id="490" name="Shape 490"/>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41005848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reserve="1">
  <p:cSld name="Team Work 2">
    <p:spTree>
      <p:nvGrpSpPr>
        <p:cNvPr id="1" name=""/>
        <p:cNvGrpSpPr/>
        <p:nvPr/>
      </p:nvGrpSpPr>
      <p:grpSpPr>
        <a:xfrm>
          <a:off x="0" y="0"/>
          <a:ext cx="0" cy="0"/>
          <a:chOff x="0" y="0"/>
          <a:chExt cx="0" cy="0"/>
        </a:xfrm>
      </p:grpSpPr>
      <p:sp>
        <p:nvSpPr>
          <p:cNvPr id="497" name="Shape 497"/>
          <p:cNvSpPr>
            <a:spLocks noGrp="1"/>
          </p:cNvSpPr>
          <p:nvPr>
            <p:ph type="pic" sz="quarter" idx="13"/>
          </p:nvPr>
        </p:nvSpPr>
        <p:spPr>
          <a:xfrm>
            <a:off x="1369578" y="1391185"/>
            <a:ext cx="1426480" cy="1069860"/>
          </a:xfrm>
          <a:prstGeom prst="ellipse">
            <a:avLst/>
          </a:prstGeom>
          <a:noFill/>
        </p:spPr>
        <p:txBody>
          <a:bodyPr lIns="91439" tIns="45719" rIns="91439" bIns="45719" anchor="t">
            <a:noAutofit/>
          </a:bodyPr>
          <a:lstStyle>
            <a:lvl1pPr>
              <a:defRPr sz="844" b="0" i="0"/>
            </a:lvl1pPr>
          </a:lstStyle>
          <a:p>
            <a:r>
              <a:rPr lang="en-GB" dirty="0"/>
              <a:t>Click icon to add picture</a:t>
            </a:r>
            <a:endParaRPr dirty="0"/>
          </a:p>
        </p:txBody>
      </p:sp>
      <p:sp>
        <p:nvSpPr>
          <p:cNvPr id="498" name="Shape 498"/>
          <p:cNvSpPr>
            <a:spLocks noGrp="1"/>
          </p:cNvSpPr>
          <p:nvPr>
            <p:ph type="pic" sz="quarter" idx="14"/>
          </p:nvPr>
        </p:nvSpPr>
        <p:spPr>
          <a:xfrm>
            <a:off x="1369578" y="4826055"/>
            <a:ext cx="1426480" cy="1069861"/>
          </a:xfrm>
          <a:prstGeom prst="ellipse">
            <a:avLst/>
          </a:prstGeom>
          <a:noFill/>
        </p:spPr>
        <p:txBody>
          <a:bodyPr lIns="91439" tIns="45719" rIns="91439" bIns="45719" anchor="t">
            <a:noAutofit/>
          </a:bodyPr>
          <a:lstStyle>
            <a:lvl1pPr>
              <a:defRPr sz="844" b="0" i="0"/>
            </a:lvl1pPr>
          </a:lstStyle>
          <a:p>
            <a:r>
              <a:rPr lang="en-GB" dirty="0"/>
              <a:t>Click icon to add picture</a:t>
            </a:r>
            <a:endParaRPr dirty="0"/>
          </a:p>
        </p:txBody>
      </p:sp>
      <p:sp>
        <p:nvSpPr>
          <p:cNvPr id="499" name="Shape 499"/>
          <p:cNvSpPr>
            <a:spLocks noGrp="1"/>
          </p:cNvSpPr>
          <p:nvPr>
            <p:ph type="pic" sz="quarter" idx="15"/>
          </p:nvPr>
        </p:nvSpPr>
        <p:spPr>
          <a:xfrm>
            <a:off x="2623702" y="3135408"/>
            <a:ext cx="1426481" cy="1069861"/>
          </a:xfrm>
          <a:prstGeom prst="ellipse">
            <a:avLst/>
          </a:prstGeom>
          <a:noFill/>
        </p:spPr>
        <p:txBody>
          <a:bodyPr lIns="91439" tIns="45719" rIns="91439" bIns="45719" anchor="t">
            <a:noAutofit/>
          </a:bodyPr>
          <a:lstStyle>
            <a:lvl1pPr>
              <a:defRPr sz="844" b="0" i="0"/>
            </a:lvl1pPr>
          </a:lstStyle>
          <a:p>
            <a:r>
              <a:rPr lang="en-GB" dirty="0"/>
              <a:t>Click icon to add picture</a:t>
            </a:r>
            <a:endParaRPr dirty="0"/>
          </a:p>
        </p:txBody>
      </p:sp>
      <p:sp>
        <p:nvSpPr>
          <p:cNvPr id="500" name="Shape 500"/>
          <p:cNvSpPr/>
          <p:nvPr/>
        </p:nvSpPr>
        <p:spPr>
          <a:xfrm flipV="1">
            <a:off x="668464" y="413742"/>
            <a:ext cx="1" cy="660359"/>
          </a:xfrm>
          <a:prstGeom prst="line">
            <a:avLst/>
          </a:prstGeom>
          <a:ln w="63500">
            <a:solidFill>
              <a:srgbClr val="EFEEF0"/>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501" name="Shape 501"/>
          <p:cNvSpPr>
            <a:spLocks noGrp="1"/>
          </p:cNvSpPr>
          <p:nvPr>
            <p:ph type="body" sz="quarter" idx="16"/>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EFEEEF"/>
                </a:solidFill>
              </a:defRPr>
            </a:lvl1pPr>
          </a:lstStyle>
          <a:p>
            <a:pPr lvl="0"/>
            <a:r>
              <a:rPr lang="en-GB" dirty="0"/>
              <a:t>Click to edit Master text styles</a:t>
            </a:r>
          </a:p>
        </p:txBody>
      </p:sp>
      <p:sp>
        <p:nvSpPr>
          <p:cNvPr id="502" name="Shape 502"/>
          <p:cNvSpPr/>
          <p:nvPr/>
        </p:nvSpPr>
        <p:spPr>
          <a:xfrm>
            <a:off x="2861827" y="1926053"/>
            <a:ext cx="1190626" cy="1"/>
          </a:xfrm>
          <a:prstGeom prst="line">
            <a:avLst/>
          </a:prstGeom>
          <a:ln w="12700">
            <a:solidFill>
              <a:srgbClr val="B6B6B6"/>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503" name="Shape 503"/>
          <p:cNvSpPr/>
          <p:nvPr/>
        </p:nvSpPr>
        <p:spPr>
          <a:xfrm>
            <a:off x="4163578" y="1302799"/>
            <a:ext cx="6088435" cy="1246508"/>
          </a:xfrm>
          <a:prstGeom prst="rect">
            <a:avLst/>
          </a:prstGeom>
          <a:ln w="12700">
            <a:solidFill>
              <a:srgbClr val="B6B6B6"/>
            </a:solidFill>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504" name="Shape 504"/>
          <p:cNvSpPr/>
          <p:nvPr/>
        </p:nvSpPr>
        <p:spPr>
          <a:xfrm>
            <a:off x="4147702" y="3670278"/>
            <a:ext cx="1190626" cy="1"/>
          </a:xfrm>
          <a:prstGeom prst="line">
            <a:avLst/>
          </a:prstGeom>
          <a:ln w="12700">
            <a:solidFill>
              <a:srgbClr val="B6B6B6"/>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505" name="Shape 505"/>
          <p:cNvSpPr/>
          <p:nvPr/>
        </p:nvSpPr>
        <p:spPr>
          <a:xfrm>
            <a:off x="5449452" y="3047024"/>
            <a:ext cx="5317506" cy="1246508"/>
          </a:xfrm>
          <a:prstGeom prst="rect">
            <a:avLst/>
          </a:prstGeom>
          <a:ln w="12700">
            <a:solidFill>
              <a:srgbClr val="B6B6B6"/>
            </a:solidFill>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506" name="Shape 506"/>
          <p:cNvSpPr/>
          <p:nvPr/>
        </p:nvSpPr>
        <p:spPr>
          <a:xfrm>
            <a:off x="2861827" y="5360924"/>
            <a:ext cx="1190626" cy="1"/>
          </a:xfrm>
          <a:prstGeom prst="line">
            <a:avLst/>
          </a:prstGeom>
          <a:ln w="12700">
            <a:solidFill>
              <a:srgbClr val="B6B6B6"/>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507" name="Shape 507"/>
          <p:cNvSpPr/>
          <p:nvPr/>
        </p:nvSpPr>
        <p:spPr>
          <a:xfrm>
            <a:off x="4163578" y="4737670"/>
            <a:ext cx="6088435" cy="1246508"/>
          </a:xfrm>
          <a:prstGeom prst="rect">
            <a:avLst/>
          </a:prstGeom>
          <a:ln w="12700">
            <a:solidFill>
              <a:srgbClr val="B6B6B6"/>
            </a:solidFill>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508" name="Shape 508"/>
          <p:cNvSpPr>
            <a:spLocks noGrp="1"/>
          </p:cNvSpPr>
          <p:nvPr>
            <p:ph type="body" sz="quarter" idx="17"/>
          </p:nvPr>
        </p:nvSpPr>
        <p:spPr>
          <a:xfrm>
            <a:off x="4449080" y="1852610"/>
            <a:ext cx="5517430" cy="254044"/>
          </a:xfrm>
          <a:prstGeom prst="rect">
            <a:avLst/>
          </a:prstGeom>
        </p:spPr>
        <p:txBody>
          <a:bodyPr>
            <a:spAutoFit/>
          </a:bodyPr>
          <a:lstStyle>
            <a:lvl1pPr marL="0" indent="0">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509" name="Shape 509"/>
          <p:cNvSpPr/>
          <p:nvPr/>
        </p:nvSpPr>
        <p:spPr>
          <a:xfrm>
            <a:off x="4505303" y="1137770"/>
            <a:ext cx="2801172" cy="267891"/>
          </a:xfrm>
          <a:prstGeom prst="rect">
            <a:avLst/>
          </a:prstGeom>
          <a:solidFill>
            <a:srgbClr val="427CC0"/>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510" name="Shape 510"/>
          <p:cNvSpPr>
            <a:spLocks noGrp="1"/>
          </p:cNvSpPr>
          <p:nvPr>
            <p:ph type="body" sz="quarter" idx="18"/>
          </p:nvPr>
        </p:nvSpPr>
        <p:spPr>
          <a:xfrm>
            <a:off x="4688582" y="1153623"/>
            <a:ext cx="2455800" cy="254044"/>
          </a:xfrm>
          <a:prstGeom prst="rect">
            <a:avLst/>
          </a:prstGeom>
        </p:spPr>
        <p:txBody>
          <a:bodyPr wrap="none">
            <a:spAutoFit/>
          </a:bodyPr>
          <a:lstStyle>
            <a:lvl1pPr marL="0" indent="0">
              <a:spcBef>
                <a:spcPts val="0"/>
              </a:spcBef>
              <a:buSzTx/>
              <a:buNone/>
              <a:defRPr sz="984" cap="all">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511" name="Shape 511"/>
          <p:cNvSpPr>
            <a:spLocks noGrp="1"/>
          </p:cNvSpPr>
          <p:nvPr>
            <p:ph type="body" sz="quarter" idx="19"/>
          </p:nvPr>
        </p:nvSpPr>
        <p:spPr>
          <a:xfrm>
            <a:off x="5772596" y="3614694"/>
            <a:ext cx="4671219" cy="254044"/>
          </a:xfrm>
          <a:prstGeom prst="rect">
            <a:avLst/>
          </a:prstGeom>
        </p:spPr>
        <p:txBody>
          <a:bodyPr>
            <a:spAutoFit/>
          </a:bodyPr>
          <a:lstStyle>
            <a:lvl1pPr marL="0" indent="0">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512" name="Shape 512"/>
          <p:cNvSpPr/>
          <p:nvPr/>
        </p:nvSpPr>
        <p:spPr>
          <a:xfrm>
            <a:off x="5819116" y="2937721"/>
            <a:ext cx="2801172" cy="267891"/>
          </a:xfrm>
          <a:prstGeom prst="rect">
            <a:avLst/>
          </a:prstGeom>
          <a:solidFill>
            <a:srgbClr val="485E98"/>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513" name="Shape 513"/>
          <p:cNvSpPr>
            <a:spLocks noGrp="1"/>
          </p:cNvSpPr>
          <p:nvPr>
            <p:ph type="body" sz="quarter" idx="20"/>
          </p:nvPr>
        </p:nvSpPr>
        <p:spPr>
          <a:xfrm>
            <a:off x="6002394" y="2953574"/>
            <a:ext cx="2455800" cy="254044"/>
          </a:xfrm>
          <a:prstGeom prst="rect">
            <a:avLst/>
          </a:prstGeom>
        </p:spPr>
        <p:txBody>
          <a:bodyPr wrap="none">
            <a:spAutoFit/>
          </a:bodyPr>
          <a:lstStyle>
            <a:lvl1pPr marL="0" indent="0">
              <a:spcBef>
                <a:spcPts val="0"/>
              </a:spcBef>
              <a:buSzTx/>
              <a:buNone/>
              <a:defRPr sz="984" cap="all">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514" name="Shape 514"/>
          <p:cNvSpPr>
            <a:spLocks noGrp="1"/>
          </p:cNvSpPr>
          <p:nvPr>
            <p:ph type="body" sz="quarter" idx="21"/>
          </p:nvPr>
        </p:nvSpPr>
        <p:spPr>
          <a:xfrm>
            <a:off x="4449080" y="5323199"/>
            <a:ext cx="5517430" cy="254044"/>
          </a:xfrm>
          <a:prstGeom prst="rect">
            <a:avLst/>
          </a:prstGeom>
        </p:spPr>
        <p:txBody>
          <a:bodyPr>
            <a:spAutoFit/>
          </a:bodyPr>
          <a:lstStyle>
            <a:lvl1pPr marL="0" indent="0">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515" name="Shape 515"/>
          <p:cNvSpPr/>
          <p:nvPr/>
        </p:nvSpPr>
        <p:spPr>
          <a:xfrm>
            <a:off x="4505303" y="4614395"/>
            <a:ext cx="2801172" cy="267891"/>
          </a:xfrm>
          <a:prstGeom prst="rect">
            <a:avLst/>
          </a:prstGeom>
          <a:solidFill>
            <a:srgbClr val="4F3968"/>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516" name="Shape 516"/>
          <p:cNvSpPr>
            <a:spLocks noGrp="1"/>
          </p:cNvSpPr>
          <p:nvPr>
            <p:ph type="body" sz="quarter" idx="22"/>
          </p:nvPr>
        </p:nvSpPr>
        <p:spPr>
          <a:xfrm>
            <a:off x="4688582" y="4630248"/>
            <a:ext cx="2455800" cy="254044"/>
          </a:xfrm>
          <a:prstGeom prst="rect">
            <a:avLst/>
          </a:prstGeom>
        </p:spPr>
        <p:txBody>
          <a:bodyPr wrap="none">
            <a:spAutoFit/>
          </a:bodyPr>
          <a:lstStyle>
            <a:lvl1pPr marL="0" indent="0">
              <a:spcBef>
                <a:spcPts val="0"/>
              </a:spcBef>
              <a:buSzTx/>
              <a:buNone/>
              <a:defRPr sz="984" cap="all">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517" name="Shape 517"/>
          <p:cNvSpPr/>
          <p:nvPr/>
        </p:nvSpPr>
        <p:spPr>
          <a:xfrm>
            <a:off x="10009546" y="1302073"/>
            <a:ext cx="433413" cy="1248111"/>
          </a:xfrm>
          <a:prstGeom prst="rect">
            <a:avLst/>
          </a:prstGeom>
          <a:solidFill>
            <a:srgbClr val="EFEFEF"/>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518" name="Shape 518"/>
          <p:cNvSpPr>
            <a:spLocks noGrp="1"/>
          </p:cNvSpPr>
          <p:nvPr>
            <p:ph type="pic" sz="quarter" idx="23" hasCustomPrompt="1"/>
          </p:nvPr>
        </p:nvSpPr>
        <p:spPr>
          <a:xfrm>
            <a:off x="10092780" y="1707667"/>
            <a:ext cx="267691" cy="200769"/>
          </a:xfrm>
          <a:prstGeom prst="rect">
            <a:avLst/>
          </a:prstGeom>
        </p:spPr>
        <p:txBody>
          <a:bodyPr lIns="91439" tIns="45719" rIns="91439" bIns="45719" anchor="t">
            <a:noAutofit/>
          </a:bodyPr>
          <a:lstStyle>
            <a:lvl1pPr>
              <a:defRPr b="0" i="0"/>
            </a:lvl1pPr>
          </a:lstStyle>
          <a:p>
            <a:r>
              <a:rPr lang="en-US" dirty="0"/>
              <a:t> </a:t>
            </a:r>
            <a:endParaRPr dirty="0"/>
          </a:p>
        </p:txBody>
      </p:sp>
      <p:sp>
        <p:nvSpPr>
          <p:cNvPr id="519" name="Shape 519"/>
          <p:cNvSpPr>
            <a:spLocks noGrp="1"/>
          </p:cNvSpPr>
          <p:nvPr>
            <p:ph type="pic" sz="quarter" idx="24" hasCustomPrompt="1"/>
          </p:nvPr>
        </p:nvSpPr>
        <p:spPr>
          <a:xfrm>
            <a:off x="10088664" y="1466152"/>
            <a:ext cx="276020" cy="207015"/>
          </a:xfrm>
          <a:prstGeom prst="rect">
            <a:avLst/>
          </a:prstGeom>
        </p:spPr>
        <p:txBody>
          <a:bodyPr lIns="91439" tIns="45719" rIns="91439" bIns="45719" anchor="t">
            <a:noAutofit/>
          </a:bodyPr>
          <a:lstStyle>
            <a:lvl1pPr>
              <a:defRPr b="0" i="0"/>
            </a:lvl1pPr>
          </a:lstStyle>
          <a:p>
            <a:r>
              <a:rPr lang="en-US" dirty="0"/>
              <a:t> </a:t>
            </a:r>
            <a:endParaRPr dirty="0"/>
          </a:p>
        </p:txBody>
      </p:sp>
      <p:sp>
        <p:nvSpPr>
          <p:cNvPr id="520" name="Shape 520"/>
          <p:cNvSpPr>
            <a:spLocks noGrp="1"/>
          </p:cNvSpPr>
          <p:nvPr>
            <p:ph type="pic" sz="quarter" idx="25" hasCustomPrompt="1"/>
          </p:nvPr>
        </p:nvSpPr>
        <p:spPr>
          <a:xfrm>
            <a:off x="10088627" y="2180940"/>
            <a:ext cx="271001" cy="203251"/>
          </a:xfrm>
          <a:prstGeom prst="rect">
            <a:avLst/>
          </a:prstGeom>
        </p:spPr>
        <p:txBody>
          <a:bodyPr lIns="91439" tIns="45719" rIns="91439" bIns="45719" anchor="t">
            <a:noAutofit/>
          </a:bodyPr>
          <a:lstStyle>
            <a:lvl1pPr>
              <a:defRPr b="0" i="0"/>
            </a:lvl1pPr>
          </a:lstStyle>
          <a:p>
            <a:r>
              <a:rPr lang="en-US" dirty="0"/>
              <a:t> </a:t>
            </a:r>
            <a:endParaRPr dirty="0"/>
          </a:p>
        </p:txBody>
      </p:sp>
      <p:sp>
        <p:nvSpPr>
          <p:cNvPr id="521" name="Shape 521"/>
          <p:cNvSpPr>
            <a:spLocks noGrp="1"/>
          </p:cNvSpPr>
          <p:nvPr>
            <p:ph type="pic" sz="quarter" idx="26" hasCustomPrompt="1"/>
          </p:nvPr>
        </p:nvSpPr>
        <p:spPr>
          <a:xfrm>
            <a:off x="10087833" y="1944200"/>
            <a:ext cx="272566" cy="204424"/>
          </a:xfrm>
          <a:prstGeom prst="rect">
            <a:avLst/>
          </a:prstGeom>
        </p:spPr>
        <p:txBody>
          <a:bodyPr lIns="91439" tIns="45719" rIns="91439" bIns="45719" anchor="t">
            <a:noAutofit/>
          </a:bodyPr>
          <a:lstStyle>
            <a:lvl1pPr>
              <a:defRPr b="0" i="0"/>
            </a:lvl1pPr>
          </a:lstStyle>
          <a:p>
            <a:r>
              <a:rPr lang="en-US" dirty="0"/>
              <a:t> </a:t>
            </a:r>
            <a:endParaRPr dirty="0"/>
          </a:p>
        </p:txBody>
      </p:sp>
      <p:sp>
        <p:nvSpPr>
          <p:cNvPr id="522" name="Shape 522"/>
          <p:cNvSpPr/>
          <p:nvPr/>
        </p:nvSpPr>
        <p:spPr>
          <a:xfrm>
            <a:off x="10389182" y="3046223"/>
            <a:ext cx="433413" cy="1248111"/>
          </a:xfrm>
          <a:prstGeom prst="rect">
            <a:avLst/>
          </a:prstGeom>
          <a:solidFill>
            <a:srgbClr val="EFEFEF"/>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523" name="Shape 523"/>
          <p:cNvSpPr>
            <a:spLocks noGrp="1"/>
          </p:cNvSpPr>
          <p:nvPr>
            <p:ph type="pic" sz="quarter" idx="27" hasCustomPrompt="1"/>
          </p:nvPr>
        </p:nvSpPr>
        <p:spPr>
          <a:xfrm>
            <a:off x="10472416" y="3451817"/>
            <a:ext cx="267691" cy="200768"/>
          </a:xfrm>
          <a:prstGeom prst="rect">
            <a:avLst/>
          </a:prstGeom>
        </p:spPr>
        <p:txBody>
          <a:bodyPr lIns="91439" tIns="45719" rIns="91439" bIns="45719" anchor="t">
            <a:noAutofit/>
          </a:bodyPr>
          <a:lstStyle>
            <a:lvl1pPr>
              <a:defRPr b="0" i="0"/>
            </a:lvl1pPr>
          </a:lstStyle>
          <a:p>
            <a:r>
              <a:rPr lang="en-US" dirty="0"/>
              <a:t> </a:t>
            </a:r>
            <a:endParaRPr dirty="0"/>
          </a:p>
        </p:txBody>
      </p:sp>
      <p:sp>
        <p:nvSpPr>
          <p:cNvPr id="524" name="Shape 524"/>
          <p:cNvSpPr>
            <a:spLocks noGrp="1"/>
          </p:cNvSpPr>
          <p:nvPr>
            <p:ph type="pic" sz="quarter" idx="28" hasCustomPrompt="1"/>
          </p:nvPr>
        </p:nvSpPr>
        <p:spPr>
          <a:xfrm>
            <a:off x="10468300" y="3210302"/>
            <a:ext cx="276020" cy="207015"/>
          </a:xfrm>
          <a:prstGeom prst="rect">
            <a:avLst/>
          </a:prstGeom>
        </p:spPr>
        <p:txBody>
          <a:bodyPr lIns="91439" tIns="45719" rIns="91439" bIns="45719" anchor="t">
            <a:noAutofit/>
          </a:bodyPr>
          <a:lstStyle>
            <a:lvl1pPr>
              <a:defRPr b="0" i="0"/>
            </a:lvl1pPr>
          </a:lstStyle>
          <a:p>
            <a:r>
              <a:rPr lang="en-US" dirty="0"/>
              <a:t> </a:t>
            </a:r>
            <a:endParaRPr dirty="0"/>
          </a:p>
        </p:txBody>
      </p:sp>
      <p:sp>
        <p:nvSpPr>
          <p:cNvPr id="525" name="Shape 525"/>
          <p:cNvSpPr>
            <a:spLocks noGrp="1"/>
          </p:cNvSpPr>
          <p:nvPr>
            <p:ph type="pic" sz="quarter" idx="29" hasCustomPrompt="1"/>
          </p:nvPr>
        </p:nvSpPr>
        <p:spPr>
          <a:xfrm>
            <a:off x="10468263" y="3925090"/>
            <a:ext cx="271001" cy="203250"/>
          </a:xfrm>
          <a:prstGeom prst="rect">
            <a:avLst/>
          </a:prstGeom>
        </p:spPr>
        <p:txBody>
          <a:bodyPr lIns="91439" tIns="45719" rIns="91439" bIns="45719" anchor="t">
            <a:noAutofit/>
          </a:bodyPr>
          <a:lstStyle>
            <a:lvl1pPr>
              <a:defRPr b="0" i="0"/>
            </a:lvl1pPr>
          </a:lstStyle>
          <a:p>
            <a:r>
              <a:rPr lang="en-US" dirty="0"/>
              <a:t> </a:t>
            </a:r>
            <a:endParaRPr dirty="0"/>
          </a:p>
        </p:txBody>
      </p:sp>
      <p:sp>
        <p:nvSpPr>
          <p:cNvPr id="526" name="Shape 526"/>
          <p:cNvSpPr>
            <a:spLocks noGrp="1"/>
          </p:cNvSpPr>
          <p:nvPr>
            <p:ph type="pic" sz="quarter" idx="30" hasCustomPrompt="1"/>
          </p:nvPr>
        </p:nvSpPr>
        <p:spPr>
          <a:xfrm>
            <a:off x="10467469" y="3688349"/>
            <a:ext cx="272566" cy="204424"/>
          </a:xfrm>
          <a:prstGeom prst="rect">
            <a:avLst/>
          </a:prstGeom>
        </p:spPr>
        <p:txBody>
          <a:bodyPr lIns="91439" tIns="45719" rIns="91439" bIns="45719" anchor="t">
            <a:noAutofit/>
          </a:bodyPr>
          <a:lstStyle>
            <a:lvl1pPr>
              <a:defRPr b="0" i="0"/>
            </a:lvl1pPr>
          </a:lstStyle>
          <a:p>
            <a:r>
              <a:rPr lang="en-US" dirty="0"/>
              <a:t> </a:t>
            </a:r>
            <a:endParaRPr dirty="0"/>
          </a:p>
        </p:txBody>
      </p:sp>
      <p:sp>
        <p:nvSpPr>
          <p:cNvPr id="527" name="Shape 527"/>
          <p:cNvSpPr/>
          <p:nvPr/>
        </p:nvSpPr>
        <p:spPr>
          <a:xfrm>
            <a:off x="10009546" y="4736869"/>
            <a:ext cx="433413" cy="1248110"/>
          </a:xfrm>
          <a:prstGeom prst="rect">
            <a:avLst/>
          </a:prstGeom>
          <a:solidFill>
            <a:srgbClr val="EFEFEF"/>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528" name="Shape 528"/>
          <p:cNvSpPr>
            <a:spLocks noGrp="1"/>
          </p:cNvSpPr>
          <p:nvPr>
            <p:ph type="pic" sz="quarter" idx="31" hasCustomPrompt="1"/>
          </p:nvPr>
        </p:nvSpPr>
        <p:spPr>
          <a:xfrm>
            <a:off x="10092780" y="5142463"/>
            <a:ext cx="267691" cy="200768"/>
          </a:xfrm>
          <a:prstGeom prst="rect">
            <a:avLst/>
          </a:prstGeom>
        </p:spPr>
        <p:txBody>
          <a:bodyPr lIns="91439" tIns="45719" rIns="91439" bIns="45719" anchor="t">
            <a:noAutofit/>
          </a:bodyPr>
          <a:lstStyle>
            <a:lvl1pPr>
              <a:defRPr b="0" i="0"/>
            </a:lvl1pPr>
          </a:lstStyle>
          <a:p>
            <a:r>
              <a:rPr lang="en-US" dirty="0"/>
              <a:t> </a:t>
            </a:r>
            <a:endParaRPr dirty="0"/>
          </a:p>
        </p:txBody>
      </p:sp>
      <p:sp>
        <p:nvSpPr>
          <p:cNvPr id="529" name="Shape 529"/>
          <p:cNvSpPr>
            <a:spLocks noGrp="1"/>
          </p:cNvSpPr>
          <p:nvPr>
            <p:ph type="pic" sz="quarter" idx="32" hasCustomPrompt="1"/>
          </p:nvPr>
        </p:nvSpPr>
        <p:spPr>
          <a:xfrm>
            <a:off x="10088664" y="4900948"/>
            <a:ext cx="276020" cy="207015"/>
          </a:xfrm>
          <a:prstGeom prst="rect">
            <a:avLst/>
          </a:prstGeom>
        </p:spPr>
        <p:txBody>
          <a:bodyPr lIns="91439" tIns="45719" rIns="91439" bIns="45719" anchor="t">
            <a:noAutofit/>
          </a:bodyPr>
          <a:lstStyle>
            <a:lvl1pPr>
              <a:defRPr b="0" i="0"/>
            </a:lvl1pPr>
          </a:lstStyle>
          <a:p>
            <a:r>
              <a:rPr lang="en-US" dirty="0"/>
              <a:t> </a:t>
            </a:r>
            <a:endParaRPr dirty="0"/>
          </a:p>
        </p:txBody>
      </p:sp>
      <p:sp>
        <p:nvSpPr>
          <p:cNvPr id="530" name="Shape 530"/>
          <p:cNvSpPr>
            <a:spLocks noGrp="1"/>
          </p:cNvSpPr>
          <p:nvPr>
            <p:ph type="pic" sz="quarter" idx="33" hasCustomPrompt="1"/>
          </p:nvPr>
        </p:nvSpPr>
        <p:spPr>
          <a:xfrm>
            <a:off x="10088627" y="5615736"/>
            <a:ext cx="271001" cy="203250"/>
          </a:xfrm>
          <a:prstGeom prst="rect">
            <a:avLst/>
          </a:prstGeom>
        </p:spPr>
        <p:txBody>
          <a:bodyPr lIns="91439" tIns="45719" rIns="91439" bIns="45719" anchor="t">
            <a:noAutofit/>
          </a:bodyPr>
          <a:lstStyle>
            <a:lvl1pPr>
              <a:defRPr b="0" i="0"/>
            </a:lvl1pPr>
          </a:lstStyle>
          <a:p>
            <a:r>
              <a:rPr lang="en-US" dirty="0"/>
              <a:t> </a:t>
            </a:r>
            <a:endParaRPr dirty="0"/>
          </a:p>
        </p:txBody>
      </p:sp>
      <p:sp>
        <p:nvSpPr>
          <p:cNvPr id="531" name="Shape 531"/>
          <p:cNvSpPr>
            <a:spLocks noGrp="1"/>
          </p:cNvSpPr>
          <p:nvPr>
            <p:ph type="pic" sz="quarter" idx="34" hasCustomPrompt="1"/>
          </p:nvPr>
        </p:nvSpPr>
        <p:spPr>
          <a:xfrm>
            <a:off x="10087833" y="5378995"/>
            <a:ext cx="272566" cy="204424"/>
          </a:xfrm>
          <a:prstGeom prst="rect">
            <a:avLst/>
          </a:prstGeom>
        </p:spPr>
        <p:txBody>
          <a:bodyPr lIns="91439" tIns="45719" rIns="91439" bIns="45719" anchor="t">
            <a:noAutofit/>
          </a:bodyPr>
          <a:lstStyle>
            <a:lvl1pPr>
              <a:defRPr b="0" i="0"/>
            </a:lvl1pPr>
          </a:lstStyle>
          <a:p>
            <a:r>
              <a:rPr lang="en-US" dirty="0"/>
              <a:t> </a:t>
            </a:r>
            <a:endParaRPr dirty="0"/>
          </a:p>
        </p:txBody>
      </p:sp>
      <p:sp>
        <p:nvSpPr>
          <p:cNvPr id="532" name="Shape 532"/>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31422696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42" name="Shape 42"/>
          <p:cNvSpPr>
            <a:spLocks noGrp="1"/>
          </p:cNvSpPr>
          <p:nvPr>
            <p:ph type="body" sz="quarter" idx="13"/>
          </p:nvPr>
        </p:nvSpPr>
        <p:spPr>
          <a:xfrm>
            <a:off x="2080214" y="3548870"/>
            <a:ext cx="8031572" cy="329899"/>
          </a:xfrm>
          <a:prstGeom prst="rect">
            <a:avLst/>
          </a:prstGeom>
        </p:spPr>
        <p:txBody>
          <a:bodyPr>
            <a:spAutoFit/>
          </a:bodyPr>
          <a:lstStyle>
            <a:lvl1pPr marL="0" indent="0" algn="ctr">
              <a:spcBef>
                <a:spcPts val="0"/>
              </a:spcBef>
              <a:buSzTx/>
              <a:buNone/>
              <a:defRPr sz="1477">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43" name="Shape 43"/>
          <p:cNvSpPr>
            <a:spLocks noGrp="1"/>
          </p:cNvSpPr>
          <p:nvPr>
            <p:ph type="body" sz="quarter" idx="14"/>
          </p:nvPr>
        </p:nvSpPr>
        <p:spPr>
          <a:xfrm>
            <a:off x="2080214" y="4775214"/>
            <a:ext cx="8031572" cy="329899"/>
          </a:xfrm>
          <a:prstGeom prst="rect">
            <a:avLst/>
          </a:prstGeom>
        </p:spPr>
        <p:txBody>
          <a:bodyPr>
            <a:spAutoFit/>
          </a:bodyPr>
          <a:lstStyle>
            <a:lvl1pPr marL="0" indent="0" algn="ctr">
              <a:spcBef>
                <a:spcPts val="0"/>
              </a:spcBef>
              <a:buSzTx/>
              <a:buNone/>
              <a:defRPr sz="1477">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44" name="Shape 44"/>
          <p:cNvSpPr>
            <a:spLocks noGrp="1"/>
          </p:cNvSpPr>
          <p:nvPr>
            <p:ph type="body" sz="quarter" idx="15"/>
          </p:nvPr>
        </p:nvSpPr>
        <p:spPr>
          <a:xfrm>
            <a:off x="2029181" y="1527370"/>
            <a:ext cx="8133637"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dirty="0"/>
              <a:t>Click to edit Master text styles</a:t>
            </a:r>
          </a:p>
        </p:txBody>
      </p:sp>
      <p:sp>
        <p:nvSpPr>
          <p:cNvPr id="45" name="Shape 45"/>
          <p:cNvSpPr>
            <a:spLocks noGrp="1"/>
          </p:cNvSpPr>
          <p:nvPr>
            <p:ph type="body" sz="quarter" idx="16"/>
          </p:nvPr>
        </p:nvSpPr>
        <p:spPr>
          <a:xfrm>
            <a:off x="2712385" y="2271251"/>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53" name="Shape 53"/>
          <p:cNvSpPr>
            <a:spLocks noGrp="1"/>
          </p:cNvSpPr>
          <p:nvPr>
            <p:ph type="sldNum" sz="quarter" idx="2"/>
          </p:nvPr>
        </p:nvSpPr>
        <p:spPr>
          <a:xfrm>
            <a:off x="5909710" y="6500813"/>
            <a:ext cx="301365" cy="297389"/>
          </a:xfrm>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4062400204"/>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ne Statistic">
    <p:spTree>
      <p:nvGrpSpPr>
        <p:cNvPr id="1" name=""/>
        <p:cNvGrpSpPr/>
        <p:nvPr/>
      </p:nvGrpSpPr>
      <p:grpSpPr>
        <a:xfrm>
          <a:off x="0" y="0"/>
          <a:ext cx="0" cy="0"/>
          <a:chOff x="0" y="0"/>
          <a:chExt cx="0" cy="0"/>
        </a:xfrm>
      </p:grpSpPr>
      <p:sp>
        <p:nvSpPr>
          <p:cNvPr id="539" name="Shape 539"/>
          <p:cNvSpPr>
            <a:spLocks noGrp="1"/>
          </p:cNvSpPr>
          <p:nvPr>
            <p:ph type="body" sz="quarter" idx="13"/>
          </p:nvPr>
        </p:nvSpPr>
        <p:spPr>
          <a:xfrm>
            <a:off x="2029182" y="872699"/>
            <a:ext cx="8133638"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540" name="Shape 540"/>
          <p:cNvSpPr>
            <a:spLocks noGrp="1"/>
          </p:cNvSpPr>
          <p:nvPr>
            <p:ph type="body" sz="quarter" idx="14"/>
          </p:nvPr>
        </p:nvSpPr>
        <p:spPr>
          <a:xfrm>
            <a:off x="2712385" y="1616580"/>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541" name="Shape 541"/>
          <p:cNvSpPr/>
          <p:nvPr/>
        </p:nvSpPr>
        <p:spPr>
          <a:xfrm flipV="1">
            <a:off x="668464" y="413742"/>
            <a:ext cx="1" cy="660359"/>
          </a:xfrm>
          <a:prstGeom prst="line">
            <a:avLst/>
          </a:prstGeom>
          <a:ln w="63500">
            <a:solidFill>
              <a:srgbClr val="EFEEF0"/>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542" name="Shape 542"/>
          <p:cNvSpPr>
            <a:spLocks noGrp="1"/>
          </p:cNvSpPr>
          <p:nvPr>
            <p:ph type="body" sz="quarter" idx="15"/>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EFEEEF"/>
                </a:solidFill>
              </a:defRPr>
            </a:lvl1pPr>
          </a:lstStyle>
          <a:p>
            <a:pPr lvl="0"/>
            <a:r>
              <a:rPr lang="en-GB" dirty="0"/>
              <a:t>Click to edit Master text styles</a:t>
            </a:r>
          </a:p>
        </p:txBody>
      </p:sp>
      <p:sp>
        <p:nvSpPr>
          <p:cNvPr id="548" name="Shape 548"/>
          <p:cNvSpPr>
            <a:spLocks noGrp="1"/>
          </p:cNvSpPr>
          <p:nvPr>
            <p:ph type="body" sz="quarter" idx="20"/>
          </p:nvPr>
        </p:nvSpPr>
        <p:spPr>
          <a:xfrm>
            <a:off x="2418074" y="5631492"/>
            <a:ext cx="7355852" cy="329899"/>
          </a:xfrm>
          <a:prstGeom prst="rect">
            <a:avLst/>
          </a:prstGeom>
        </p:spPr>
        <p:txBody>
          <a:bodyPr>
            <a:spAutoFit/>
          </a:bodyPr>
          <a:lstStyle>
            <a:lvl1pPr marL="0" indent="0" algn="ctr">
              <a:spcBef>
                <a:spcPts val="0"/>
              </a:spcBef>
              <a:buSzTx/>
              <a:buNone/>
              <a:defRPr sz="1477">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549" name="Shape 549"/>
          <p:cNvSpPr/>
          <p:nvPr/>
        </p:nvSpPr>
        <p:spPr>
          <a:xfrm>
            <a:off x="2124919" y="2510602"/>
            <a:ext cx="7479653" cy="2728536"/>
          </a:xfrm>
          <a:custGeom>
            <a:avLst/>
            <a:gdLst/>
            <a:ahLst/>
            <a:cxnLst>
              <a:cxn ang="0">
                <a:pos x="wd2" y="hd2"/>
              </a:cxn>
              <a:cxn ang="5400000">
                <a:pos x="wd2" y="hd2"/>
              </a:cxn>
              <a:cxn ang="10800000">
                <a:pos x="wd2" y="hd2"/>
              </a:cxn>
              <a:cxn ang="16200000">
                <a:pos x="wd2" y="hd2"/>
              </a:cxn>
            </a:cxnLst>
            <a:rect l="0" t="0" r="r" b="b"/>
            <a:pathLst>
              <a:path w="21600" h="21600" extrusionOk="0">
                <a:moveTo>
                  <a:pt x="0" y="19324"/>
                </a:moveTo>
                <a:lnTo>
                  <a:pt x="4669" y="790"/>
                </a:lnTo>
                <a:lnTo>
                  <a:pt x="6365" y="15516"/>
                </a:lnTo>
                <a:lnTo>
                  <a:pt x="7039" y="8253"/>
                </a:lnTo>
                <a:lnTo>
                  <a:pt x="8914" y="20221"/>
                </a:lnTo>
                <a:lnTo>
                  <a:pt x="13503" y="0"/>
                </a:lnTo>
                <a:lnTo>
                  <a:pt x="17624" y="21600"/>
                </a:lnTo>
                <a:lnTo>
                  <a:pt x="20604" y="11467"/>
                </a:lnTo>
                <a:lnTo>
                  <a:pt x="21600" y="18017"/>
                </a:lnTo>
              </a:path>
            </a:pathLst>
          </a:custGeom>
          <a:ln w="12700">
            <a:solidFill>
              <a:srgbClr val="B6B6B6"/>
            </a:solidFill>
            <a:custDash>
              <a:ds d="200000" sp="200000"/>
            </a:custDash>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550" name="Shape 550"/>
          <p:cNvSpPr/>
          <p:nvPr/>
        </p:nvSpPr>
        <p:spPr>
          <a:xfrm>
            <a:off x="2706974" y="2998307"/>
            <a:ext cx="1561320" cy="230506"/>
          </a:xfrm>
          <a:prstGeom prst="rect">
            <a:avLst/>
          </a:prstGeom>
          <a:solidFill>
            <a:srgbClr val="427CC0"/>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551" name="Shape 551"/>
          <p:cNvSpPr>
            <a:spLocks noGrp="1"/>
          </p:cNvSpPr>
          <p:nvPr>
            <p:ph type="body" sz="quarter" idx="21"/>
          </p:nvPr>
        </p:nvSpPr>
        <p:spPr>
          <a:xfrm>
            <a:off x="2758812" y="3027692"/>
            <a:ext cx="1457647" cy="207455"/>
          </a:xfrm>
          <a:prstGeom prst="rect">
            <a:avLst/>
          </a:prstGeom>
        </p:spPr>
        <p:txBody>
          <a:bodyPr>
            <a:noAutofit/>
          </a:bodyPr>
          <a:lstStyle>
            <a:lvl1pPr marL="0" indent="0" algn="ctr">
              <a:spcBef>
                <a:spcPts val="0"/>
              </a:spcBef>
              <a:buSzTx/>
              <a:buNone/>
              <a:defRPr sz="844" cap="all">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552" name="Shape 552"/>
          <p:cNvSpPr/>
          <p:nvPr/>
        </p:nvSpPr>
        <p:spPr>
          <a:xfrm>
            <a:off x="5177939" y="4087426"/>
            <a:ext cx="1374293" cy="230506"/>
          </a:xfrm>
          <a:prstGeom prst="rect">
            <a:avLst/>
          </a:prstGeom>
          <a:solidFill>
            <a:srgbClr val="FFD8E6"/>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553" name="Shape 553"/>
          <p:cNvSpPr>
            <a:spLocks noGrp="1"/>
          </p:cNvSpPr>
          <p:nvPr>
            <p:ph type="body" sz="quarter" idx="22"/>
          </p:nvPr>
        </p:nvSpPr>
        <p:spPr>
          <a:xfrm>
            <a:off x="5177994" y="4120877"/>
            <a:ext cx="1374293" cy="207456"/>
          </a:xfrm>
          <a:prstGeom prst="rect">
            <a:avLst/>
          </a:prstGeom>
        </p:spPr>
        <p:txBody>
          <a:bodyPr>
            <a:noAutofit/>
          </a:bodyPr>
          <a:lstStyle>
            <a:lvl1pPr marL="0" indent="0" algn="ctr">
              <a:spcBef>
                <a:spcPts val="0"/>
              </a:spcBef>
              <a:buSzTx/>
              <a:buNone/>
              <a:defRPr sz="844" cap="all">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554" name="Shape 554"/>
          <p:cNvSpPr/>
          <p:nvPr/>
        </p:nvSpPr>
        <p:spPr>
          <a:xfrm>
            <a:off x="6700980" y="3392668"/>
            <a:ext cx="1876723" cy="230505"/>
          </a:xfrm>
          <a:prstGeom prst="rect">
            <a:avLst/>
          </a:prstGeom>
          <a:solidFill>
            <a:srgbClr val="4F3968"/>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555" name="Shape 555"/>
          <p:cNvSpPr>
            <a:spLocks noGrp="1"/>
          </p:cNvSpPr>
          <p:nvPr>
            <p:ph type="body" sz="quarter" idx="23"/>
          </p:nvPr>
        </p:nvSpPr>
        <p:spPr>
          <a:xfrm>
            <a:off x="6858682" y="3402947"/>
            <a:ext cx="1561320" cy="207456"/>
          </a:xfrm>
          <a:prstGeom prst="rect">
            <a:avLst/>
          </a:prstGeom>
        </p:spPr>
        <p:txBody>
          <a:bodyPr>
            <a:noAutofit/>
          </a:bodyPr>
          <a:lstStyle>
            <a:lvl1pPr marL="0" indent="0" algn="ctr">
              <a:spcBef>
                <a:spcPts val="0"/>
              </a:spcBef>
              <a:buSzTx/>
              <a:buNone/>
              <a:defRPr sz="984" cap="all">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556" name="Shape 556"/>
          <p:cNvSpPr>
            <a:spLocks noGrp="1"/>
          </p:cNvSpPr>
          <p:nvPr>
            <p:ph type="body" sz="quarter" idx="24"/>
          </p:nvPr>
        </p:nvSpPr>
        <p:spPr>
          <a:xfrm>
            <a:off x="7351369" y="2984595"/>
            <a:ext cx="1457648" cy="376493"/>
          </a:xfrm>
          <a:prstGeom prst="rect">
            <a:avLst/>
          </a:prstGeom>
        </p:spPr>
        <p:txBody>
          <a:bodyPr>
            <a:noAutofit/>
          </a:bodyPr>
          <a:lstStyle>
            <a:lvl1pPr marL="0" indent="0">
              <a:spcBef>
                <a:spcPts val="0"/>
              </a:spcBef>
              <a:buSzTx/>
              <a:buNone/>
              <a:defRPr sz="2109">
                <a:solidFill>
                  <a:srgbClr val="B6B6B6"/>
                </a:solidFill>
                <a:latin typeface="Avenir Next"/>
                <a:ea typeface="Avenir Next"/>
                <a:cs typeface="Avenir Next"/>
                <a:sym typeface="Avenir Next"/>
              </a:defRPr>
            </a:lvl1pPr>
          </a:lstStyle>
          <a:p>
            <a:pPr lvl="0"/>
            <a:r>
              <a:rPr lang="en-GB"/>
              <a:t>Click to edit Master text styles</a:t>
            </a:r>
          </a:p>
        </p:txBody>
      </p:sp>
      <p:sp>
        <p:nvSpPr>
          <p:cNvPr id="557" name="Shape 557"/>
          <p:cNvSpPr>
            <a:spLocks noGrp="1"/>
          </p:cNvSpPr>
          <p:nvPr>
            <p:ph type="body" sz="quarter" idx="25"/>
          </p:nvPr>
        </p:nvSpPr>
        <p:spPr>
          <a:xfrm>
            <a:off x="1489506" y="2599923"/>
            <a:ext cx="1970349" cy="376493"/>
          </a:xfrm>
          <a:prstGeom prst="rect">
            <a:avLst/>
          </a:prstGeom>
        </p:spPr>
        <p:txBody>
          <a:bodyPr>
            <a:noAutofit/>
          </a:bodyPr>
          <a:lstStyle>
            <a:lvl1pPr marL="0" indent="0" algn="r">
              <a:spcBef>
                <a:spcPts val="0"/>
              </a:spcBef>
              <a:buSzTx/>
              <a:buNone/>
              <a:defRPr sz="2109">
                <a:solidFill>
                  <a:srgbClr val="B6B6B6"/>
                </a:solidFill>
                <a:latin typeface="Avenir Next"/>
                <a:ea typeface="Avenir Next"/>
                <a:cs typeface="Avenir Next"/>
                <a:sym typeface="Avenir Next"/>
              </a:defRPr>
            </a:lvl1pPr>
          </a:lstStyle>
          <a:p>
            <a:pPr lvl="0"/>
            <a:r>
              <a:rPr lang="en-GB"/>
              <a:t>Click to edit Master text styles</a:t>
            </a:r>
          </a:p>
        </p:txBody>
      </p:sp>
      <p:sp>
        <p:nvSpPr>
          <p:cNvPr id="558" name="Shape 558"/>
          <p:cNvSpPr>
            <a:spLocks noGrp="1"/>
          </p:cNvSpPr>
          <p:nvPr>
            <p:ph type="body" sz="quarter" idx="26"/>
          </p:nvPr>
        </p:nvSpPr>
        <p:spPr>
          <a:xfrm>
            <a:off x="5725881" y="4301430"/>
            <a:ext cx="1653656" cy="376493"/>
          </a:xfrm>
          <a:prstGeom prst="rect">
            <a:avLst/>
          </a:prstGeom>
        </p:spPr>
        <p:txBody>
          <a:bodyPr>
            <a:noAutofit/>
          </a:bodyPr>
          <a:lstStyle>
            <a:lvl1pPr marL="0" indent="0">
              <a:spcBef>
                <a:spcPts val="0"/>
              </a:spcBef>
              <a:buSzTx/>
              <a:buNone/>
              <a:defRPr sz="2109">
                <a:solidFill>
                  <a:srgbClr val="B6B6B6"/>
                </a:solidFill>
                <a:latin typeface="Avenir Next"/>
                <a:ea typeface="Avenir Next"/>
                <a:cs typeface="Avenir Next"/>
                <a:sym typeface="Avenir Next"/>
              </a:defRPr>
            </a:lvl1pPr>
          </a:lstStyle>
          <a:p>
            <a:pPr lvl="0"/>
            <a:r>
              <a:rPr lang="en-GB"/>
              <a:t>Click to edit Master text styles</a:t>
            </a:r>
          </a:p>
        </p:txBody>
      </p:sp>
      <p:sp>
        <p:nvSpPr>
          <p:cNvPr id="559" name="Shape 559"/>
          <p:cNvSpPr/>
          <p:nvPr/>
        </p:nvSpPr>
        <p:spPr>
          <a:xfrm>
            <a:off x="8463065" y="4477570"/>
            <a:ext cx="1773050" cy="230505"/>
          </a:xfrm>
          <a:prstGeom prst="rect">
            <a:avLst/>
          </a:prstGeom>
          <a:solidFill>
            <a:srgbClr val="485E98"/>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560" name="Shape 560"/>
          <p:cNvSpPr>
            <a:spLocks noGrp="1"/>
          </p:cNvSpPr>
          <p:nvPr>
            <p:ph type="body" sz="quarter" idx="27"/>
          </p:nvPr>
        </p:nvSpPr>
        <p:spPr>
          <a:xfrm>
            <a:off x="8620765" y="4487848"/>
            <a:ext cx="1457648" cy="207456"/>
          </a:xfrm>
          <a:prstGeom prst="rect">
            <a:avLst/>
          </a:prstGeom>
        </p:spPr>
        <p:txBody>
          <a:bodyPr>
            <a:noAutofit/>
          </a:bodyPr>
          <a:lstStyle>
            <a:lvl1pPr marL="0" indent="0" algn="ctr">
              <a:spcBef>
                <a:spcPts val="0"/>
              </a:spcBef>
              <a:buSzTx/>
              <a:buNone/>
              <a:defRPr sz="914" cap="all">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561" name="Shape 561"/>
          <p:cNvSpPr>
            <a:spLocks noGrp="1"/>
          </p:cNvSpPr>
          <p:nvPr>
            <p:ph type="body" sz="quarter" idx="28"/>
          </p:nvPr>
        </p:nvSpPr>
        <p:spPr>
          <a:xfrm>
            <a:off x="9585911" y="4085001"/>
            <a:ext cx="1457648" cy="376493"/>
          </a:xfrm>
          <a:prstGeom prst="rect">
            <a:avLst/>
          </a:prstGeom>
        </p:spPr>
        <p:txBody>
          <a:bodyPr>
            <a:noAutofit/>
          </a:bodyPr>
          <a:lstStyle>
            <a:lvl1pPr marL="0" indent="0">
              <a:spcBef>
                <a:spcPts val="0"/>
              </a:spcBef>
              <a:buSzTx/>
              <a:buNone/>
              <a:defRPr sz="2109">
                <a:solidFill>
                  <a:srgbClr val="B6B6B6"/>
                </a:solidFill>
                <a:latin typeface="Avenir Next"/>
                <a:ea typeface="Avenir Next"/>
                <a:cs typeface="Avenir Next"/>
                <a:sym typeface="Avenir Next"/>
              </a:defRPr>
            </a:lvl1pPr>
          </a:lstStyle>
          <a:p>
            <a:pPr lvl="0"/>
            <a:r>
              <a:rPr lang="en-GB"/>
              <a:t>Click to edit Master text styles</a:t>
            </a:r>
          </a:p>
        </p:txBody>
      </p:sp>
      <p:sp>
        <p:nvSpPr>
          <p:cNvPr id="562" name="Shape 562"/>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403950553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ocial Icons 2">
    <p:spTree>
      <p:nvGrpSpPr>
        <p:cNvPr id="1" name=""/>
        <p:cNvGrpSpPr/>
        <p:nvPr/>
      </p:nvGrpSpPr>
      <p:grpSpPr>
        <a:xfrm>
          <a:off x="0" y="0"/>
          <a:ext cx="0" cy="0"/>
          <a:chOff x="0" y="0"/>
          <a:chExt cx="0" cy="0"/>
        </a:xfrm>
      </p:grpSpPr>
      <p:sp>
        <p:nvSpPr>
          <p:cNvPr id="569" name="Shape 569"/>
          <p:cNvSpPr>
            <a:spLocks noGrp="1"/>
          </p:cNvSpPr>
          <p:nvPr>
            <p:ph type="body" sz="quarter" idx="13"/>
          </p:nvPr>
        </p:nvSpPr>
        <p:spPr>
          <a:xfrm>
            <a:off x="2029182" y="938646"/>
            <a:ext cx="8133637"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570" name="Shape 570"/>
          <p:cNvSpPr>
            <a:spLocks noGrp="1"/>
          </p:cNvSpPr>
          <p:nvPr>
            <p:ph type="body" sz="quarter" idx="14"/>
          </p:nvPr>
        </p:nvSpPr>
        <p:spPr>
          <a:xfrm>
            <a:off x="2712385" y="1682527"/>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571" name="Shape 571"/>
          <p:cNvSpPr/>
          <p:nvPr/>
        </p:nvSpPr>
        <p:spPr>
          <a:xfrm flipV="1">
            <a:off x="668464" y="413742"/>
            <a:ext cx="1" cy="660359"/>
          </a:xfrm>
          <a:prstGeom prst="line">
            <a:avLst/>
          </a:prstGeom>
          <a:ln w="63500">
            <a:solidFill>
              <a:srgbClr val="EFEEF0"/>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572" name="Shape 572"/>
          <p:cNvSpPr>
            <a:spLocks noGrp="1"/>
          </p:cNvSpPr>
          <p:nvPr>
            <p:ph type="body" sz="quarter" idx="15"/>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EFEEEF"/>
                </a:solidFill>
              </a:defRPr>
            </a:lvl1pPr>
          </a:lstStyle>
          <a:p>
            <a:pPr lvl="0"/>
            <a:r>
              <a:rPr lang="en-GB" dirty="0"/>
              <a:t>Click to edit Master text styles</a:t>
            </a:r>
          </a:p>
        </p:txBody>
      </p:sp>
      <p:sp>
        <p:nvSpPr>
          <p:cNvPr id="582" name="Shape 582"/>
          <p:cNvSpPr>
            <a:spLocks noGrp="1"/>
          </p:cNvSpPr>
          <p:nvPr>
            <p:ph type="pic" sz="quarter" idx="20"/>
          </p:nvPr>
        </p:nvSpPr>
        <p:spPr>
          <a:xfrm>
            <a:off x="1940719" y="2896196"/>
            <a:ext cx="1190626" cy="892969"/>
          </a:xfrm>
          <a:prstGeom prst="rect">
            <a:avLst/>
          </a:prstGeom>
        </p:spPr>
        <p:txBody>
          <a:bodyPr lIns="91439" tIns="45719" rIns="91439" bIns="45719" anchor="t">
            <a:noAutofit/>
          </a:bodyPr>
          <a:lstStyle>
            <a:lvl1pPr>
              <a:defRPr sz="1406" b="0" i="0"/>
            </a:lvl1pPr>
          </a:lstStyle>
          <a:p>
            <a:r>
              <a:rPr lang="en-GB" dirty="0"/>
              <a:t>Click icon to add picture</a:t>
            </a:r>
            <a:endParaRPr dirty="0"/>
          </a:p>
        </p:txBody>
      </p:sp>
      <p:sp>
        <p:nvSpPr>
          <p:cNvPr id="583" name="Shape 583"/>
          <p:cNvSpPr>
            <a:spLocks noGrp="1"/>
          </p:cNvSpPr>
          <p:nvPr>
            <p:ph type="pic" sz="quarter" idx="21"/>
          </p:nvPr>
        </p:nvSpPr>
        <p:spPr>
          <a:xfrm>
            <a:off x="4298157" y="2896196"/>
            <a:ext cx="1190626" cy="892969"/>
          </a:xfrm>
          <a:prstGeom prst="rect">
            <a:avLst/>
          </a:prstGeom>
        </p:spPr>
        <p:txBody>
          <a:bodyPr lIns="91439" tIns="45719" rIns="91439" bIns="45719" anchor="t">
            <a:noAutofit/>
          </a:bodyPr>
          <a:lstStyle>
            <a:lvl1pPr>
              <a:defRPr sz="1406" b="0" i="0"/>
            </a:lvl1pPr>
          </a:lstStyle>
          <a:p>
            <a:r>
              <a:rPr lang="en-GB" dirty="0"/>
              <a:t>Click icon to add picture</a:t>
            </a:r>
            <a:endParaRPr dirty="0"/>
          </a:p>
        </p:txBody>
      </p:sp>
      <p:sp>
        <p:nvSpPr>
          <p:cNvPr id="584" name="Shape 584"/>
          <p:cNvSpPr>
            <a:spLocks noGrp="1"/>
          </p:cNvSpPr>
          <p:nvPr>
            <p:ph type="pic" sz="quarter" idx="22"/>
          </p:nvPr>
        </p:nvSpPr>
        <p:spPr>
          <a:xfrm>
            <a:off x="6691312" y="2896196"/>
            <a:ext cx="1190626" cy="892969"/>
          </a:xfrm>
          <a:prstGeom prst="rect">
            <a:avLst/>
          </a:prstGeom>
        </p:spPr>
        <p:txBody>
          <a:bodyPr lIns="91439" tIns="45719" rIns="91439" bIns="45719" anchor="t">
            <a:noAutofit/>
          </a:bodyPr>
          <a:lstStyle>
            <a:lvl1pPr>
              <a:defRPr sz="1406" b="0" i="0"/>
            </a:lvl1pPr>
          </a:lstStyle>
          <a:p>
            <a:r>
              <a:rPr lang="en-GB" dirty="0"/>
              <a:t>Click icon to add picture</a:t>
            </a:r>
            <a:endParaRPr dirty="0"/>
          </a:p>
        </p:txBody>
      </p:sp>
      <p:sp>
        <p:nvSpPr>
          <p:cNvPr id="585" name="Shape 585"/>
          <p:cNvSpPr>
            <a:spLocks noGrp="1"/>
          </p:cNvSpPr>
          <p:nvPr>
            <p:ph type="pic" sz="quarter" idx="23"/>
          </p:nvPr>
        </p:nvSpPr>
        <p:spPr>
          <a:xfrm>
            <a:off x="9060656" y="2896196"/>
            <a:ext cx="1190626" cy="892969"/>
          </a:xfrm>
          <a:prstGeom prst="rect">
            <a:avLst/>
          </a:prstGeom>
        </p:spPr>
        <p:txBody>
          <a:bodyPr lIns="91439" tIns="45719" rIns="91439" bIns="45719" anchor="t">
            <a:noAutofit/>
          </a:bodyPr>
          <a:lstStyle>
            <a:lvl1pPr>
              <a:defRPr sz="1406" b="0" i="0"/>
            </a:lvl1pPr>
          </a:lstStyle>
          <a:p>
            <a:r>
              <a:rPr lang="en-GB" dirty="0"/>
              <a:t>Click icon to add picture</a:t>
            </a:r>
            <a:endParaRPr dirty="0"/>
          </a:p>
        </p:txBody>
      </p:sp>
      <p:sp>
        <p:nvSpPr>
          <p:cNvPr id="586" name="Shape 586"/>
          <p:cNvSpPr>
            <a:spLocks noGrp="1"/>
          </p:cNvSpPr>
          <p:nvPr>
            <p:ph type="body" sz="quarter" idx="24"/>
          </p:nvPr>
        </p:nvSpPr>
        <p:spPr>
          <a:xfrm>
            <a:off x="1613390" y="5159032"/>
            <a:ext cx="1845283" cy="254044"/>
          </a:xfrm>
          <a:prstGeom prst="rect">
            <a:avLst/>
          </a:prstGeom>
        </p:spPr>
        <p:txBody>
          <a:bodyPr>
            <a:spAutoFit/>
          </a:bodyPr>
          <a:lstStyle>
            <a:lvl1pPr marL="0" indent="0" algn="ctr">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587" name="Shape 587"/>
          <p:cNvSpPr>
            <a:spLocks noGrp="1"/>
          </p:cNvSpPr>
          <p:nvPr>
            <p:ph type="body" sz="quarter" idx="25"/>
          </p:nvPr>
        </p:nvSpPr>
        <p:spPr>
          <a:xfrm>
            <a:off x="1719524" y="4390673"/>
            <a:ext cx="1633017" cy="405496"/>
          </a:xfrm>
          <a:prstGeom prst="rect">
            <a:avLst/>
          </a:prstGeom>
        </p:spPr>
        <p:txBody>
          <a:bodyPr>
            <a:spAutoFit/>
          </a:bodyPr>
          <a:lstStyle>
            <a:lvl1pPr marL="0" indent="0" algn="ctr">
              <a:spcBef>
                <a:spcPts val="0"/>
              </a:spcBef>
              <a:buSzTx/>
              <a:buNone/>
              <a:defRPr sz="984"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588" name="Shape 588"/>
          <p:cNvSpPr>
            <a:spLocks noGrp="1"/>
          </p:cNvSpPr>
          <p:nvPr>
            <p:ph type="body" sz="quarter" idx="26"/>
          </p:nvPr>
        </p:nvSpPr>
        <p:spPr>
          <a:xfrm>
            <a:off x="3970827" y="5159032"/>
            <a:ext cx="1845283" cy="254044"/>
          </a:xfrm>
          <a:prstGeom prst="rect">
            <a:avLst/>
          </a:prstGeom>
        </p:spPr>
        <p:txBody>
          <a:bodyPr>
            <a:spAutoFit/>
          </a:bodyPr>
          <a:lstStyle>
            <a:lvl1pPr marL="0" indent="0" algn="ctr">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589" name="Shape 589"/>
          <p:cNvSpPr>
            <a:spLocks noGrp="1"/>
          </p:cNvSpPr>
          <p:nvPr>
            <p:ph type="body" sz="quarter" idx="27"/>
          </p:nvPr>
        </p:nvSpPr>
        <p:spPr>
          <a:xfrm>
            <a:off x="4076961" y="4390673"/>
            <a:ext cx="1633017" cy="405496"/>
          </a:xfrm>
          <a:prstGeom prst="rect">
            <a:avLst/>
          </a:prstGeom>
        </p:spPr>
        <p:txBody>
          <a:bodyPr>
            <a:spAutoFit/>
          </a:bodyPr>
          <a:lstStyle>
            <a:lvl1pPr marL="0" indent="0" algn="ctr">
              <a:spcBef>
                <a:spcPts val="0"/>
              </a:spcBef>
              <a:buSzTx/>
              <a:buNone/>
              <a:defRPr sz="984"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590" name="Shape 590"/>
          <p:cNvSpPr>
            <a:spLocks noGrp="1"/>
          </p:cNvSpPr>
          <p:nvPr>
            <p:ph type="body" sz="quarter" idx="28"/>
          </p:nvPr>
        </p:nvSpPr>
        <p:spPr>
          <a:xfrm>
            <a:off x="6363984" y="5159032"/>
            <a:ext cx="1845283" cy="254044"/>
          </a:xfrm>
          <a:prstGeom prst="rect">
            <a:avLst/>
          </a:prstGeom>
        </p:spPr>
        <p:txBody>
          <a:bodyPr>
            <a:spAutoFit/>
          </a:bodyPr>
          <a:lstStyle>
            <a:lvl1pPr marL="0" indent="0" algn="ctr">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591" name="Shape 591"/>
          <p:cNvSpPr>
            <a:spLocks noGrp="1"/>
          </p:cNvSpPr>
          <p:nvPr>
            <p:ph type="body" sz="quarter" idx="29"/>
          </p:nvPr>
        </p:nvSpPr>
        <p:spPr>
          <a:xfrm>
            <a:off x="6470116" y="4390673"/>
            <a:ext cx="1633018" cy="405496"/>
          </a:xfrm>
          <a:prstGeom prst="rect">
            <a:avLst/>
          </a:prstGeom>
        </p:spPr>
        <p:txBody>
          <a:bodyPr>
            <a:spAutoFit/>
          </a:bodyPr>
          <a:lstStyle>
            <a:lvl1pPr marL="0" indent="0" algn="ctr">
              <a:spcBef>
                <a:spcPts val="0"/>
              </a:spcBef>
              <a:buSzTx/>
              <a:buNone/>
              <a:defRPr sz="984"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592" name="Shape 592"/>
          <p:cNvSpPr>
            <a:spLocks noGrp="1"/>
          </p:cNvSpPr>
          <p:nvPr>
            <p:ph type="body" sz="quarter" idx="30"/>
          </p:nvPr>
        </p:nvSpPr>
        <p:spPr>
          <a:xfrm>
            <a:off x="8733327" y="5159032"/>
            <a:ext cx="1845283" cy="254044"/>
          </a:xfrm>
          <a:prstGeom prst="rect">
            <a:avLst/>
          </a:prstGeom>
        </p:spPr>
        <p:txBody>
          <a:bodyPr>
            <a:spAutoFit/>
          </a:bodyPr>
          <a:lstStyle>
            <a:lvl1pPr marL="0" indent="0" algn="ctr">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593" name="Shape 593"/>
          <p:cNvSpPr>
            <a:spLocks noGrp="1"/>
          </p:cNvSpPr>
          <p:nvPr>
            <p:ph type="body" sz="quarter" idx="31"/>
          </p:nvPr>
        </p:nvSpPr>
        <p:spPr>
          <a:xfrm>
            <a:off x="8839460" y="4390673"/>
            <a:ext cx="1633018" cy="405496"/>
          </a:xfrm>
          <a:prstGeom prst="rect">
            <a:avLst/>
          </a:prstGeom>
        </p:spPr>
        <p:txBody>
          <a:bodyPr>
            <a:spAutoFit/>
          </a:bodyPr>
          <a:lstStyle>
            <a:lvl1pPr marL="0" indent="0" algn="ctr">
              <a:spcBef>
                <a:spcPts val="0"/>
              </a:spcBef>
              <a:buSzTx/>
              <a:buNone/>
              <a:defRPr sz="984"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594" name="Shape 594"/>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121562286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reserve="1">
  <p:cSld name="Single Project">
    <p:spTree>
      <p:nvGrpSpPr>
        <p:cNvPr id="1" name=""/>
        <p:cNvGrpSpPr/>
        <p:nvPr/>
      </p:nvGrpSpPr>
      <p:grpSpPr>
        <a:xfrm>
          <a:off x="0" y="0"/>
          <a:ext cx="0" cy="0"/>
          <a:chOff x="0" y="0"/>
          <a:chExt cx="0" cy="0"/>
        </a:xfrm>
      </p:grpSpPr>
      <p:sp>
        <p:nvSpPr>
          <p:cNvPr id="602" name="Shape 602"/>
          <p:cNvSpPr>
            <a:spLocks noGrp="1"/>
          </p:cNvSpPr>
          <p:nvPr>
            <p:ph type="pic" sz="half" idx="13"/>
          </p:nvPr>
        </p:nvSpPr>
        <p:spPr>
          <a:xfrm>
            <a:off x="3227647" y="4583598"/>
            <a:ext cx="8964353" cy="2318233"/>
          </a:xfrm>
          <a:prstGeom prst="rect">
            <a:avLst/>
          </a:prstGeom>
        </p:spPr>
        <p:txBody>
          <a:bodyPr lIns="91439" tIns="45719" rIns="91439" bIns="45719" anchor="t">
            <a:noAutofit/>
          </a:bodyPr>
          <a:lstStyle>
            <a:lvl1pPr>
              <a:defRPr sz="1687" b="0" i="0"/>
            </a:lvl1pPr>
          </a:lstStyle>
          <a:p>
            <a:r>
              <a:rPr lang="en-GB" dirty="0"/>
              <a:t>Click icon to add picture</a:t>
            </a:r>
            <a:endParaRPr dirty="0"/>
          </a:p>
        </p:txBody>
      </p:sp>
      <p:sp>
        <p:nvSpPr>
          <p:cNvPr id="604" name="Shape 604"/>
          <p:cNvSpPr>
            <a:spLocks noGrp="1"/>
          </p:cNvSpPr>
          <p:nvPr>
            <p:ph type="pic" sz="quarter" idx="14"/>
          </p:nvPr>
        </p:nvSpPr>
        <p:spPr>
          <a:xfrm>
            <a:off x="3238500" y="-5953"/>
            <a:ext cx="2914304" cy="2237492"/>
          </a:xfrm>
          <a:prstGeom prst="rect">
            <a:avLst/>
          </a:prstGeom>
        </p:spPr>
        <p:txBody>
          <a:bodyPr lIns="91439" tIns="45719" rIns="91439" bIns="45719" anchor="t">
            <a:noAutofit/>
          </a:bodyPr>
          <a:lstStyle>
            <a:lvl1pPr>
              <a:defRPr sz="1687" b="0" i="0"/>
            </a:lvl1pPr>
          </a:lstStyle>
          <a:p>
            <a:r>
              <a:rPr lang="en-GB" dirty="0"/>
              <a:t>Click icon to add picture</a:t>
            </a:r>
            <a:endParaRPr dirty="0"/>
          </a:p>
        </p:txBody>
      </p:sp>
      <p:sp>
        <p:nvSpPr>
          <p:cNvPr id="605" name="Shape 605"/>
          <p:cNvSpPr>
            <a:spLocks noGrp="1"/>
          </p:cNvSpPr>
          <p:nvPr>
            <p:ph type="pic" sz="quarter" idx="15"/>
          </p:nvPr>
        </p:nvSpPr>
        <p:spPr>
          <a:xfrm>
            <a:off x="6159500" y="-5953"/>
            <a:ext cx="2938116" cy="2237492"/>
          </a:xfrm>
          <a:prstGeom prst="rect">
            <a:avLst/>
          </a:prstGeom>
        </p:spPr>
        <p:txBody>
          <a:bodyPr lIns="91439" tIns="45719" rIns="91439" bIns="45719" anchor="t">
            <a:noAutofit/>
          </a:bodyPr>
          <a:lstStyle>
            <a:lvl1pPr>
              <a:defRPr sz="1687" b="0" i="0"/>
            </a:lvl1pPr>
          </a:lstStyle>
          <a:p>
            <a:r>
              <a:rPr lang="en-GB" dirty="0"/>
              <a:t>Click icon to add picture</a:t>
            </a:r>
            <a:endParaRPr dirty="0"/>
          </a:p>
        </p:txBody>
      </p:sp>
      <p:sp>
        <p:nvSpPr>
          <p:cNvPr id="606" name="Shape 606"/>
          <p:cNvSpPr>
            <a:spLocks noGrp="1"/>
          </p:cNvSpPr>
          <p:nvPr>
            <p:ph type="pic" sz="quarter" idx="16"/>
          </p:nvPr>
        </p:nvSpPr>
        <p:spPr>
          <a:xfrm>
            <a:off x="9104312" y="1"/>
            <a:ext cx="3143313" cy="2207848"/>
          </a:xfrm>
          <a:prstGeom prst="rect">
            <a:avLst/>
          </a:prstGeom>
        </p:spPr>
        <p:txBody>
          <a:bodyPr lIns="91439" tIns="45719" rIns="91439" bIns="45719" anchor="t">
            <a:noAutofit/>
          </a:bodyPr>
          <a:lstStyle>
            <a:lvl1pPr>
              <a:defRPr sz="1687" b="0" i="0"/>
            </a:lvl1pPr>
          </a:lstStyle>
          <a:p>
            <a:r>
              <a:rPr lang="en-GB" dirty="0"/>
              <a:t>Click icon to add picture</a:t>
            </a:r>
            <a:endParaRPr dirty="0"/>
          </a:p>
        </p:txBody>
      </p:sp>
      <p:sp>
        <p:nvSpPr>
          <p:cNvPr id="607" name="Shape 607"/>
          <p:cNvSpPr>
            <a:spLocks noGrp="1"/>
          </p:cNvSpPr>
          <p:nvPr>
            <p:ph type="pic" sz="quarter" idx="17"/>
          </p:nvPr>
        </p:nvSpPr>
        <p:spPr>
          <a:xfrm>
            <a:off x="10303123" y="572395"/>
            <a:ext cx="698129" cy="523597"/>
          </a:xfrm>
          <a:prstGeom prst="rect">
            <a:avLst/>
          </a:prstGeom>
        </p:spPr>
        <p:txBody>
          <a:bodyPr lIns="91439" tIns="45719" rIns="91439" bIns="45719" anchor="t">
            <a:noAutofit/>
          </a:bodyPr>
          <a:lstStyle>
            <a:lvl1pPr>
              <a:defRPr sz="562" b="0" i="0"/>
            </a:lvl1pPr>
          </a:lstStyle>
          <a:p>
            <a:r>
              <a:rPr lang="en-GB" dirty="0"/>
              <a:t>Click icon to add picture</a:t>
            </a:r>
            <a:endParaRPr dirty="0"/>
          </a:p>
        </p:txBody>
      </p:sp>
      <p:sp>
        <p:nvSpPr>
          <p:cNvPr id="608" name="Shape 608"/>
          <p:cNvSpPr>
            <a:spLocks noGrp="1"/>
          </p:cNvSpPr>
          <p:nvPr>
            <p:ph type="body" sz="quarter" idx="18"/>
          </p:nvPr>
        </p:nvSpPr>
        <p:spPr>
          <a:xfrm>
            <a:off x="9262321" y="1185976"/>
            <a:ext cx="2779607" cy="275717"/>
          </a:xfrm>
          <a:prstGeom prst="rect">
            <a:avLst/>
          </a:prstGeom>
        </p:spPr>
        <p:txBody>
          <a:bodyPr wrap="none">
            <a:spAutoFit/>
          </a:bodyPr>
          <a:lstStyle>
            <a:lvl1pPr marL="0" indent="0" algn="ctr">
              <a:spcBef>
                <a:spcPts val="0"/>
              </a:spcBef>
              <a:buSzTx/>
              <a:buNone/>
              <a:defRPr sz="1125"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609" name="Shape 609"/>
          <p:cNvSpPr>
            <a:spLocks noGrp="1"/>
          </p:cNvSpPr>
          <p:nvPr>
            <p:ph type="body" sz="quarter" idx="19"/>
          </p:nvPr>
        </p:nvSpPr>
        <p:spPr>
          <a:xfrm>
            <a:off x="9767267" y="1402269"/>
            <a:ext cx="1769715" cy="254044"/>
          </a:xfrm>
          <a:prstGeom prst="rect">
            <a:avLst/>
          </a:prstGeom>
        </p:spPr>
        <p:txBody>
          <a:bodyPr wrap="none">
            <a:spAutoFit/>
          </a:bodyPr>
          <a:lstStyle>
            <a:lvl1pPr marL="0" indent="0" algn="ctr">
              <a:spcBef>
                <a:spcPts val="0"/>
              </a:spcBef>
              <a:buSzTx/>
              <a:buNone/>
              <a:defRPr sz="984" i="1">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610" name="Shape 610"/>
          <p:cNvSpPr/>
          <p:nvPr/>
        </p:nvSpPr>
        <p:spPr>
          <a:xfrm>
            <a:off x="3234531" y="2229445"/>
            <a:ext cx="5843923" cy="2317720"/>
          </a:xfrm>
          <a:prstGeom prst="rect">
            <a:avLst/>
          </a:prstGeom>
          <a:solidFill>
            <a:srgbClr val="4F3968"/>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11" name="Shape 611"/>
          <p:cNvSpPr>
            <a:spLocks noGrp="1"/>
          </p:cNvSpPr>
          <p:nvPr>
            <p:ph type="pic" sz="quarter" idx="20"/>
          </p:nvPr>
        </p:nvSpPr>
        <p:spPr>
          <a:xfrm>
            <a:off x="9080500" y="2242793"/>
            <a:ext cx="3123779" cy="2305860"/>
          </a:xfrm>
          <a:prstGeom prst="rect">
            <a:avLst/>
          </a:prstGeom>
        </p:spPr>
        <p:txBody>
          <a:bodyPr lIns="91439" tIns="45719" rIns="91439" bIns="45719" anchor="t">
            <a:noAutofit/>
          </a:bodyPr>
          <a:lstStyle>
            <a:lvl1pPr>
              <a:defRPr sz="1687" b="0" i="0"/>
            </a:lvl1pPr>
          </a:lstStyle>
          <a:p>
            <a:r>
              <a:rPr lang="en-GB" dirty="0"/>
              <a:t>Click icon to add picture</a:t>
            </a:r>
            <a:endParaRPr dirty="0"/>
          </a:p>
        </p:txBody>
      </p:sp>
      <p:sp>
        <p:nvSpPr>
          <p:cNvPr id="612" name="Shape 612"/>
          <p:cNvSpPr>
            <a:spLocks noGrp="1"/>
          </p:cNvSpPr>
          <p:nvPr>
            <p:ph type="pic" sz="quarter" idx="21"/>
          </p:nvPr>
        </p:nvSpPr>
        <p:spPr>
          <a:xfrm>
            <a:off x="5740486" y="2587115"/>
            <a:ext cx="711059" cy="533294"/>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613" name="Shape 613"/>
          <p:cNvSpPr>
            <a:spLocks noGrp="1"/>
          </p:cNvSpPr>
          <p:nvPr>
            <p:ph type="body" sz="quarter" idx="22"/>
          </p:nvPr>
        </p:nvSpPr>
        <p:spPr>
          <a:xfrm>
            <a:off x="4706197" y="3216759"/>
            <a:ext cx="2779607" cy="275717"/>
          </a:xfrm>
          <a:prstGeom prst="rect">
            <a:avLst/>
          </a:prstGeom>
        </p:spPr>
        <p:txBody>
          <a:bodyPr wrap="none">
            <a:spAutoFit/>
          </a:bodyPr>
          <a:lstStyle>
            <a:lvl1pPr marL="0" indent="0" algn="ctr">
              <a:spcBef>
                <a:spcPts val="0"/>
              </a:spcBef>
              <a:buSzTx/>
              <a:buNone/>
              <a:defRPr sz="1125"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614" name="Shape 614"/>
          <p:cNvSpPr>
            <a:spLocks noGrp="1"/>
          </p:cNvSpPr>
          <p:nvPr>
            <p:ph type="body" sz="quarter" idx="23"/>
          </p:nvPr>
        </p:nvSpPr>
        <p:spPr>
          <a:xfrm>
            <a:off x="5211143" y="3433052"/>
            <a:ext cx="1769715" cy="254044"/>
          </a:xfrm>
          <a:prstGeom prst="rect">
            <a:avLst/>
          </a:prstGeom>
        </p:spPr>
        <p:txBody>
          <a:bodyPr wrap="none">
            <a:spAutoFit/>
          </a:bodyPr>
          <a:lstStyle>
            <a:lvl1pPr marL="0" indent="0" algn="ctr">
              <a:spcBef>
                <a:spcPts val="0"/>
              </a:spcBef>
              <a:buSzTx/>
              <a:buNone/>
              <a:defRPr sz="984" i="1">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615" name="Shape 615"/>
          <p:cNvSpPr>
            <a:spLocks noGrp="1"/>
          </p:cNvSpPr>
          <p:nvPr>
            <p:ph type="body" sz="quarter" idx="24"/>
          </p:nvPr>
        </p:nvSpPr>
        <p:spPr>
          <a:xfrm>
            <a:off x="3716021" y="3811371"/>
            <a:ext cx="4759958" cy="275717"/>
          </a:xfrm>
          <a:prstGeom prst="rect">
            <a:avLst/>
          </a:prstGeom>
        </p:spPr>
        <p:txBody>
          <a:bodyPr>
            <a:spAutoFit/>
          </a:bodyPr>
          <a:lstStyle>
            <a:lvl1pPr marL="0" indent="0" algn="ctr">
              <a:spcBef>
                <a:spcPts val="0"/>
              </a:spcBef>
              <a:buSzTx/>
              <a:buNone/>
              <a:defRPr sz="1125">
                <a:solidFill>
                  <a:srgbClr val="FFFFFF"/>
                </a:solidFill>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616" name="Shape 616"/>
          <p:cNvSpPr>
            <a:spLocks noGrp="1"/>
          </p:cNvSpPr>
          <p:nvPr>
            <p:ph type="pic" sz="quarter" idx="25"/>
          </p:nvPr>
        </p:nvSpPr>
        <p:spPr>
          <a:xfrm>
            <a:off x="7283709" y="4925780"/>
            <a:ext cx="689603" cy="517201"/>
          </a:xfrm>
          <a:prstGeom prst="rect">
            <a:avLst/>
          </a:prstGeom>
        </p:spPr>
        <p:txBody>
          <a:bodyPr lIns="91439" tIns="45719" rIns="91439" bIns="45719" anchor="t">
            <a:noAutofit/>
          </a:bodyPr>
          <a:lstStyle>
            <a:lvl1pPr>
              <a:defRPr sz="562" b="0" i="0"/>
            </a:lvl1pPr>
          </a:lstStyle>
          <a:p>
            <a:r>
              <a:rPr lang="en-GB" dirty="0"/>
              <a:t>Click icon to add picture</a:t>
            </a:r>
            <a:endParaRPr dirty="0"/>
          </a:p>
        </p:txBody>
      </p:sp>
      <p:sp>
        <p:nvSpPr>
          <p:cNvPr id="617" name="Shape 617"/>
          <p:cNvSpPr>
            <a:spLocks noGrp="1"/>
          </p:cNvSpPr>
          <p:nvPr>
            <p:ph type="body" sz="quarter" idx="26"/>
          </p:nvPr>
        </p:nvSpPr>
        <p:spPr>
          <a:xfrm>
            <a:off x="6238816" y="5529626"/>
            <a:ext cx="2779607" cy="275717"/>
          </a:xfrm>
          <a:prstGeom prst="rect">
            <a:avLst/>
          </a:prstGeom>
        </p:spPr>
        <p:txBody>
          <a:bodyPr wrap="none">
            <a:spAutoFit/>
          </a:bodyPr>
          <a:lstStyle>
            <a:lvl1pPr marL="0" indent="0" algn="ctr">
              <a:spcBef>
                <a:spcPts val="0"/>
              </a:spcBef>
              <a:buSzTx/>
              <a:buNone/>
              <a:defRPr sz="1125"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618" name="Shape 618"/>
          <p:cNvSpPr>
            <a:spLocks noGrp="1"/>
          </p:cNvSpPr>
          <p:nvPr>
            <p:ph type="body" sz="quarter" idx="27"/>
          </p:nvPr>
        </p:nvSpPr>
        <p:spPr>
          <a:xfrm>
            <a:off x="6743762" y="5745918"/>
            <a:ext cx="1769715" cy="254044"/>
          </a:xfrm>
          <a:prstGeom prst="rect">
            <a:avLst/>
          </a:prstGeom>
        </p:spPr>
        <p:txBody>
          <a:bodyPr wrap="none">
            <a:spAutoFit/>
          </a:bodyPr>
          <a:lstStyle>
            <a:lvl1pPr marL="0" indent="0" algn="ctr">
              <a:spcBef>
                <a:spcPts val="0"/>
              </a:spcBef>
              <a:buSzTx/>
              <a:buNone/>
              <a:defRPr sz="984" i="1">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619" name="Shape 619"/>
          <p:cNvSpPr>
            <a:spLocks noGrp="1"/>
          </p:cNvSpPr>
          <p:nvPr>
            <p:ph type="body" sz="quarter" idx="28"/>
          </p:nvPr>
        </p:nvSpPr>
        <p:spPr>
          <a:xfrm>
            <a:off x="5248640" y="6115307"/>
            <a:ext cx="4759958" cy="275717"/>
          </a:xfrm>
          <a:prstGeom prst="rect">
            <a:avLst/>
          </a:prstGeom>
        </p:spPr>
        <p:txBody>
          <a:bodyPr>
            <a:spAutoFit/>
          </a:bodyPr>
          <a:lstStyle>
            <a:lvl1pPr marL="0" indent="0" algn="ctr">
              <a:spcBef>
                <a:spcPts val="0"/>
              </a:spcBef>
              <a:buSzTx/>
              <a:buNone/>
              <a:defRPr sz="1125">
                <a:solidFill>
                  <a:srgbClr val="FFFFFF"/>
                </a:solidFill>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620" name="Shape 620"/>
          <p:cNvSpPr>
            <a:spLocks noGrp="1"/>
          </p:cNvSpPr>
          <p:nvPr>
            <p:ph type="body" sz="quarter" idx="29"/>
          </p:nvPr>
        </p:nvSpPr>
        <p:spPr>
          <a:xfrm>
            <a:off x="416472" y="1769877"/>
            <a:ext cx="2305255" cy="254044"/>
          </a:xfrm>
          <a:prstGeom prst="rect">
            <a:avLst/>
          </a:prstGeom>
        </p:spPr>
        <p:txBody>
          <a:bodyPr>
            <a:spAutoFit/>
          </a:bodyPr>
          <a:lstStyle>
            <a:lvl1pPr marL="0" indent="0">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621" name="Shape 621"/>
          <p:cNvSpPr>
            <a:spLocks noGrp="1"/>
          </p:cNvSpPr>
          <p:nvPr>
            <p:ph type="body" sz="quarter" idx="30"/>
          </p:nvPr>
        </p:nvSpPr>
        <p:spPr>
          <a:xfrm>
            <a:off x="419090" y="594956"/>
            <a:ext cx="3121047" cy="297389"/>
          </a:xfrm>
          <a:prstGeom prst="rect">
            <a:avLst/>
          </a:prstGeom>
        </p:spPr>
        <p:txBody>
          <a:bodyPr wrap="none">
            <a:spAutoFit/>
          </a:bodyPr>
          <a:lstStyle>
            <a:lvl1pPr marL="0" indent="0">
              <a:spcBef>
                <a:spcPts val="0"/>
              </a:spcBef>
              <a:buSzTx/>
              <a:buNone/>
              <a:defRPr sz="1266" b="0" i="0" cap="all">
                <a:solidFill>
                  <a:srgbClr val="292B2C"/>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622" name="Shape 622"/>
          <p:cNvSpPr>
            <a:spLocks noGrp="1"/>
          </p:cNvSpPr>
          <p:nvPr>
            <p:ph type="body" sz="quarter" idx="31"/>
          </p:nvPr>
        </p:nvSpPr>
        <p:spPr>
          <a:xfrm>
            <a:off x="416472" y="3601782"/>
            <a:ext cx="2305255" cy="254044"/>
          </a:xfrm>
          <a:prstGeom prst="rect">
            <a:avLst/>
          </a:prstGeom>
        </p:spPr>
        <p:txBody>
          <a:bodyPr>
            <a:spAutoFit/>
          </a:bodyPr>
          <a:lstStyle>
            <a:lvl1pPr marL="0" indent="0">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623" name="Shape 623"/>
          <p:cNvSpPr>
            <a:spLocks noGrp="1"/>
          </p:cNvSpPr>
          <p:nvPr>
            <p:ph type="body" sz="quarter" idx="32"/>
          </p:nvPr>
        </p:nvSpPr>
        <p:spPr>
          <a:xfrm>
            <a:off x="401259" y="5286571"/>
            <a:ext cx="2575510" cy="557204"/>
          </a:xfrm>
          <a:prstGeom prst="rect">
            <a:avLst/>
          </a:prstGeom>
        </p:spPr>
        <p:txBody>
          <a:bodyPr>
            <a:spAutoFit/>
          </a:bodyPr>
          <a:lstStyle>
            <a:lvl1pPr marL="0" indent="0">
              <a:spcBef>
                <a:spcPts val="0"/>
              </a:spcBef>
              <a:buSzTx/>
              <a:buNone/>
              <a:defRPr sz="1477">
                <a:solidFill>
                  <a:srgbClr val="427CC0"/>
                </a:solidFill>
                <a:latin typeface="Avenir Next"/>
                <a:ea typeface="Avenir Next"/>
                <a:cs typeface="Avenir Next"/>
                <a:sym typeface="Avenir Next"/>
              </a:defRPr>
            </a:lvl1pPr>
          </a:lstStyle>
          <a:p>
            <a:pPr lvl="0"/>
            <a:r>
              <a:rPr lang="en-GB"/>
              <a:t>Click to edit Master text styles</a:t>
            </a:r>
          </a:p>
        </p:txBody>
      </p:sp>
      <p:sp>
        <p:nvSpPr>
          <p:cNvPr id="624" name="Shape 624"/>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348651501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World Map">
    <p:spTree>
      <p:nvGrpSpPr>
        <p:cNvPr id="1" name=""/>
        <p:cNvGrpSpPr/>
        <p:nvPr/>
      </p:nvGrpSpPr>
      <p:grpSpPr>
        <a:xfrm>
          <a:off x="0" y="0"/>
          <a:ext cx="0" cy="0"/>
          <a:chOff x="0" y="0"/>
          <a:chExt cx="0" cy="0"/>
        </a:xfrm>
      </p:grpSpPr>
      <p:sp>
        <p:nvSpPr>
          <p:cNvPr id="631" name="Shape 631"/>
          <p:cNvSpPr>
            <a:spLocks noGrp="1"/>
          </p:cNvSpPr>
          <p:nvPr>
            <p:ph type="body" sz="quarter" idx="13"/>
          </p:nvPr>
        </p:nvSpPr>
        <p:spPr>
          <a:xfrm>
            <a:off x="2029182" y="638957"/>
            <a:ext cx="8133637"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632" name="Shape 632"/>
          <p:cNvSpPr>
            <a:spLocks noGrp="1"/>
          </p:cNvSpPr>
          <p:nvPr>
            <p:ph type="body" sz="quarter" idx="14"/>
          </p:nvPr>
        </p:nvSpPr>
        <p:spPr>
          <a:xfrm>
            <a:off x="2712385" y="1382838"/>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633" name="Shape 633"/>
          <p:cNvSpPr/>
          <p:nvPr/>
        </p:nvSpPr>
        <p:spPr>
          <a:xfrm flipV="1">
            <a:off x="668464" y="413742"/>
            <a:ext cx="1" cy="660359"/>
          </a:xfrm>
          <a:prstGeom prst="line">
            <a:avLst/>
          </a:prstGeom>
          <a:ln w="63500">
            <a:solidFill>
              <a:srgbClr val="EFEEF0"/>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634" name="Shape 634"/>
          <p:cNvSpPr>
            <a:spLocks noGrp="1"/>
          </p:cNvSpPr>
          <p:nvPr>
            <p:ph type="body" sz="quarter" idx="15"/>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EFEEEF"/>
                </a:solidFill>
              </a:defRPr>
            </a:lvl1pPr>
          </a:lstStyle>
          <a:p>
            <a:pPr lvl="0"/>
            <a:r>
              <a:rPr lang="en-GB" dirty="0"/>
              <a:t>Click to edit Master text styles</a:t>
            </a:r>
          </a:p>
        </p:txBody>
      </p:sp>
      <p:sp>
        <p:nvSpPr>
          <p:cNvPr id="640" name="Shape 640"/>
          <p:cNvSpPr/>
          <p:nvPr/>
        </p:nvSpPr>
        <p:spPr>
          <a:xfrm>
            <a:off x="3446349" y="3772599"/>
            <a:ext cx="1396021" cy="1707095"/>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1"/>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80"/>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gradFill>
            <a:gsLst>
              <a:gs pos="0">
                <a:srgbClr val="4089D1"/>
              </a:gs>
              <a:gs pos="100000">
                <a:srgbClr val="416BAA"/>
              </a:gs>
            </a:gsLst>
            <a:lin ang="422606"/>
          </a:gradFill>
          <a:ln w="12700">
            <a:miter lim="400000"/>
          </a:ln>
        </p:spPr>
        <p:txBody>
          <a:bodyPr lIns="26789" tIns="26789" rIns="26789" bIns="26789" anchor="ctr"/>
          <a:lstStyle/>
          <a:p>
            <a:pPr defTabSz="321457">
              <a:lnSpc>
                <a:spcPct val="80000"/>
              </a:lnSpc>
              <a:spcBef>
                <a:spcPts val="2461"/>
              </a:spcBef>
              <a:defRPr sz="3000">
                <a:solidFill>
                  <a:srgbClr val="FFFFFF"/>
                </a:solidFill>
                <a:effectLst>
                  <a:outerShdw blurRad="38100" dist="12700" dir="5400000" rotWithShape="0">
                    <a:srgbClr val="000000">
                      <a:alpha val="50000"/>
                    </a:srgbClr>
                  </a:outerShdw>
                </a:effectLst>
                <a:latin typeface="Avenir Next"/>
                <a:ea typeface="Avenir Next"/>
                <a:cs typeface="Avenir Next"/>
                <a:sym typeface="Avenir Next"/>
              </a:defRPr>
            </a:pPr>
            <a:endParaRPr sz="2109"/>
          </a:p>
        </p:txBody>
      </p:sp>
      <p:sp>
        <p:nvSpPr>
          <p:cNvPr id="641" name="Shape 641"/>
          <p:cNvSpPr/>
          <p:nvPr/>
        </p:nvSpPr>
        <p:spPr>
          <a:xfrm>
            <a:off x="5384508" y="2174908"/>
            <a:ext cx="1552538" cy="1046455"/>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7"/>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7"/>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5"/>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09"/>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3" y="21101"/>
                  <a:pt x="19487" y="21094"/>
                </a:cubicBezTo>
                <a:cubicBezTo>
                  <a:pt x="19505" y="21064"/>
                  <a:pt x="19515" y="21012"/>
                  <a:pt x="19515" y="20976"/>
                </a:cubicBezTo>
                <a:cubicBezTo>
                  <a:pt x="19659" y="20995"/>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6"/>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8"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8"/>
                </a:cubicBezTo>
                <a:cubicBezTo>
                  <a:pt x="16366" y="4885"/>
                  <a:pt x="16402" y="4805"/>
                  <a:pt x="16433" y="4739"/>
                </a:cubicBezTo>
                <a:cubicBezTo>
                  <a:pt x="16397" y="4728"/>
                  <a:pt x="16370" y="4705"/>
                  <a:pt x="16352" y="4670"/>
                </a:cubicBezTo>
                <a:cubicBezTo>
                  <a:pt x="16486" y="4552"/>
                  <a:pt x="16817" y="4457"/>
                  <a:pt x="16817"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1"/>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7"/>
                  <a:pt x="3449" y="17021"/>
                </a:cubicBezTo>
                <a:cubicBezTo>
                  <a:pt x="3530" y="17238"/>
                  <a:pt x="3616" y="17337"/>
                  <a:pt x="3535" y="17599"/>
                </a:cubicBezTo>
                <a:cubicBezTo>
                  <a:pt x="3600" y="17542"/>
                  <a:pt x="3710" y="17444"/>
                  <a:pt x="3784" y="17425"/>
                </a:cubicBezTo>
                <a:cubicBezTo>
                  <a:pt x="3784" y="17437"/>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8"/>
                  <a:pt x="5904" y="20197"/>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4"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0"/>
                  <a:pt x="13864" y="17445"/>
                </a:cubicBezTo>
                <a:cubicBezTo>
                  <a:pt x="13864" y="17445"/>
                  <a:pt x="13884"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2"/>
                  <a:pt x="14606" y="19070"/>
                  <a:pt x="14601" y="19267"/>
                </a:cubicBezTo>
                <a:cubicBezTo>
                  <a:pt x="14744" y="19281"/>
                  <a:pt x="14884" y="19339"/>
                  <a:pt x="15005" y="19427"/>
                </a:cubicBezTo>
                <a:cubicBezTo>
                  <a:pt x="14917" y="19488"/>
                  <a:pt x="14848"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6" y="18267"/>
                  <a:pt x="16258" y="18137"/>
                  <a:pt x="16617" y="18242"/>
                </a:cubicBezTo>
                <a:cubicBezTo>
                  <a:pt x="16734" y="18192"/>
                  <a:pt x="16850" y="18068"/>
                  <a:pt x="16906" y="17901"/>
                </a:cubicBezTo>
                <a:cubicBezTo>
                  <a:pt x="16903" y="17828"/>
                  <a:pt x="16902" y="17624"/>
                  <a:pt x="16866" y="17758"/>
                </a:cubicBezTo>
                <a:cubicBezTo>
                  <a:pt x="16932" y="17767"/>
                  <a:pt x="16992" y="17749"/>
                  <a:pt x="17046" y="17705"/>
                </a:cubicBezTo>
                <a:lnTo>
                  <a:pt x="16983" y="17599"/>
                </a:lnTo>
                <a:cubicBezTo>
                  <a:pt x="17041" y="17535"/>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6"/>
                  <a:pt x="17971" y="15701"/>
                </a:cubicBezTo>
                <a:cubicBezTo>
                  <a:pt x="18120"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7"/>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gradFill>
            <a:gsLst>
              <a:gs pos="0">
                <a:srgbClr val="4572B2"/>
              </a:gs>
              <a:gs pos="100000">
                <a:srgbClr val="49558C"/>
              </a:gs>
            </a:gsLst>
            <a:lin ang="422606"/>
          </a:gradFill>
          <a:ln w="12700">
            <a:miter lim="400000"/>
          </a:ln>
        </p:spPr>
        <p:txBody>
          <a:bodyPr lIns="26789" tIns="26789" rIns="26789" bIns="26789" anchor="ctr"/>
          <a:lstStyle/>
          <a:p>
            <a:pPr defTabSz="321457">
              <a:lnSpc>
                <a:spcPct val="80000"/>
              </a:lnSpc>
              <a:spcBef>
                <a:spcPts val="2461"/>
              </a:spcBef>
              <a:defRPr sz="3000">
                <a:solidFill>
                  <a:srgbClr val="FFFFFF"/>
                </a:solidFill>
                <a:effectLst>
                  <a:outerShdw blurRad="38100" dist="12700" dir="5400000" rotWithShape="0">
                    <a:srgbClr val="000000">
                      <a:alpha val="50000"/>
                    </a:srgbClr>
                  </a:outerShdw>
                </a:effectLst>
                <a:latin typeface="Avenir Next"/>
                <a:ea typeface="Avenir Next"/>
                <a:cs typeface="Avenir Next"/>
                <a:sym typeface="Avenir Next"/>
              </a:defRPr>
            </a:pPr>
            <a:endParaRPr sz="2109"/>
          </a:p>
        </p:txBody>
      </p:sp>
      <p:sp>
        <p:nvSpPr>
          <p:cNvPr id="642" name="Shape 642"/>
          <p:cNvSpPr/>
          <p:nvPr/>
        </p:nvSpPr>
        <p:spPr>
          <a:xfrm>
            <a:off x="5333233" y="3153398"/>
            <a:ext cx="2046529" cy="1811829"/>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8"/>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1"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5" y="5708"/>
                </a:lnTo>
                <a:cubicBezTo>
                  <a:pt x="17148" y="5708"/>
                  <a:pt x="17061" y="5095"/>
                  <a:pt x="17028"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4"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5" y="11861"/>
                  <a:pt x="18334" y="11800"/>
                  <a:pt x="18421" y="11719"/>
                </a:cubicBezTo>
                <a:lnTo>
                  <a:pt x="18439" y="11747"/>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gradFill>
            <a:gsLst>
              <a:gs pos="0">
                <a:srgbClr val="4572B2"/>
              </a:gs>
              <a:gs pos="100000">
                <a:srgbClr val="49558C"/>
              </a:gs>
            </a:gsLst>
            <a:lin ang="422606"/>
          </a:gradFill>
          <a:ln w="12700">
            <a:miter lim="400000"/>
          </a:ln>
        </p:spPr>
        <p:txBody>
          <a:bodyPr lIns="26789" tIns="26789" rIns="26789" bIns="26789" anchor="ctr"/>
          <a:lstStyle/>
          <a:p>
            <a:pPr defTabSz="321457">
              <a:lnSpc>
                <a:spcPct val="80000"/>
              </a:lnSpc>
              <a:spcBef>
                <a:spcPts val="2461"/>
              </a:spcBef>
              <a:defRPr sz="3000">
                <a:solidFill>
                  <a:srgbClr val="FFFFFF"/>
                </a:solidFill>
                <a:effectLst>
                  <a:outerShdw blurRad="38100" dist="12700" dir="5400000" rotWithShape="0">
                    <a:srgbClr val="000000">
                      <a:alpha val="50000"/>
                    </a:srgbClr>
                  </a:outerShdw>
                </a:effectLst>
                <a:latin typeface="Avenir Next"/>
                <a:ea typeface="Avenir Next"/>
                <a:cs typeface="Avenir Next"/>
                <a:sym typeface="Avenir Next"/>
              </a:defRPr>
            </a:pPr>
            <a:endParaRPr sz="2109"/>
          </a:p>
        </p:txBody>
      </p:sp>
      <p:sp>
        <p:nvSpPr>
          <p:cNvPr id="643" name="Shape 643"/>
          <p:cNvSpPr/>
          <p:nvPr/>
        </p:nvSpPr>
        <p:spPr>
          <a:xfrm>
            <a:off x="1785065" y="2136686"/>
            <a:ext cx="3967228" cy="1770542"/>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8"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59"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59"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6"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6"/>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09"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1"/>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49"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5"/>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79"/>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5"/>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7"/>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5"/>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gradFill>
            <a:gsLst>
              <a:gs pos="0">
                <a:srgbClr val="4089D1"/>
              </a:gs>
              <a:gs pos="100000">
                <a:srgbClr val="416BAA"/>
              </a:gs>
            </a:gsLst>
            <a:lin ang="422606"/>
          </a:gradFill>
          <a:ln w="12700">
            <a:miter lim="400000"/>
          </a:ln>
        </p:spPr>
        <p:txBody>
          <a:bodyPr lIns="26789" tIns="26789" rIns="26789" bIns="26789" anchor="ctr"/>
          <a:lstStyle/>
          <a:p>
            <a:pPr defTabSz="321457">
              <a:lnSpc>
                <a:spcPct val="80000"/>
              </a:lnSpc>
              <a:spcBef>
                <a:spcPts val="2461"/>
              </a:spcBef>
              <a:defRPr sz="3000">
                <a:solidFill>
                  <a:srgbClr val="FFFFFF"/>
                </a:solidFill>
                <a:effectLst>
                  <a:outerShdw blurRad="38100" dist="12700" dir="5400000" rotWithShape="0">
                    <a:srgbClr val="000000">
                      <a:alpha val="50000"/>
                    </a:srgbClr>
                  </a:outerShdw>
                </a:effectLst>
                <a:latin typeface="Avenir Next"/>
                <a:ea typeface="Avenir Next"/>
                <a:cs typeface="Avenir Next"/>
                <a:sym typeface="Avenir Next"/>
              </a:defRPr>
            </a:pPr>
            <a:endParaRPr sz="2109"/>
          </a:p>
        </p:txBody>
      </p:sp>
      <p:sp>
        <p:nvSpPr>
          <p:cNvPr id="644" name="Shape 644"/>
          <p:cNvSpPr/>
          <p:nvPr/>
        </p:nvSpPr>
        <p:spPr>
          <a:xfrm>
            <a:off x="9117265" y="4147185"/>
            <a:ext cx="1289671" cy="1033779"/>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0"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1"/>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6"/>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6"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9"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5"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gradFill>
            <a:gsLst>
              <a:gs pos="0">
                <a:srgbClr val="495992"/>
              </a:gs>
              <a:gs pos="100000">
                <a:srgbClr val="503662"/>
              </a:gs>
            </a:gsLst>
            <a:lin ang="422606"/>
          </a:gradFill>
          <a:ln w="12700">
            <a:miter lim="400000"/>
          </a:ln>
        </p:spPr>
        <p:txBody>
          <a:bodyPr lIns="26789" tIns="26789" rIns="26789" bIns="26789" anchor="ctr"/>
          <a:lstStyle/>
          <a:p>
            <a:pPr defTabSz="321457">
              <a:lnSpc>
                <a:spcPct val="80000"/>
              </a:lnSpc>
              <a:spcBef>
                <a:spcPts val="2461"/>
              </a:spcBef>
              <a:defRPr sz="3000">
                <a:solidFill>
                  <a:srgbClr val="FFFFFF"/>
                </a:solidFill>
                <a:effectLst>
                  <a:outerShdw blurRad="38100" dist="12700" dir="5400000" rotWithShape="0">
                    <a:srgbClr val="000000">
                      <a:alpha val="50000"/>
                    </a:srgbClr>
                  </a:outerShdw>
                </a:effectLst>
                <a:latin typeface="Avenir Next"/>
                <a:ea typeface="Avenir Next"/>
                <a:cs typeface="Avenir Next"/>
                <a:sym typeface="Avenir Next"/>
              </a:defRPr>
            </a:pPr>
            <a:endParaRPr sz="2109"/>
          </a:p>
        </p:txBody>
      </p:sp>
      <p:sp>
        <p:nvSpPr>
          <p:cNvPr id="645" name="Shape 645"/>
          <p:cNvSpPr/>
          <p:nvPr/>
        </p:nvSpPr>
        <p:spPr>
          <a:xfrm>
            <a:off x="6543310" y="2174907"/>
            <a:ext cx="3643865" cy="2158933"/>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6"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1"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9"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60"/>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800" y="20857"/>
                </a:cubicBezTo>
                <a:lnTo>
                  <a:pt x="20771" y="20809"/>
                </a:lnTo>
                <a:cubicBezTo>
                  <a:pt x="20895" y="20557"/>
                  <a:pt x="20831" y="20091"/>
                  <a:pt x="20845" y="19801"/>
                </a:cubicBezTo>
                <a:close/>
                <a:moveTo>
                  <a:pt x="21483"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4"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1"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8"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1" y="13822"/>
                </a:cubicBezTo>
                <a:cubicBezTo>
                  <a:pt x="15359" y="13767"/>
                  <a:pt x="15439" y="13745"/>
                  <a:pt x="15523" y="13688"/>
                </a:cubicBezTo>
                <a:cubicBezTo>
                  <a:pt x="15526" y="13681"/>
                  <a:pt x="15528" y="13675"/>
                  <a:pt x="15529" y="13668"/>
                </a:cubicBezTo>
                <a:cubicBezTo>
                  <a:pt x="15564" y="13634"/>
                  <a:pt x="15623" y="13651"/>
                  <a:pt x="15631" y="13574"/>
                </a:cubicBezTo>
                <a:cubicBezTo>
                  <a:pt x="15689"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6"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5"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5"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5"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3"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1"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3"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gradFill>
            <a:gsLst>
              <a:gs pos="0">
                <a:srgbClr val="495992"/>
              </a:gs>
              <a:gs pos="100000">
                <a:srgbClr val="503662"/>
              </a:gs>
            </a:gsLst>
            <a:lin ang="422606"/>
          </a:gradFill>
          <a:ln w="12700">
            <a:miter lim="400000"/>
          </a:ln>
        </p:spPr>
        <p:txBody>
          <a:bodyPr lIns="26789" tIns="26789" rIns="26789" bIns="26789" anchor="ctr"/>
          <a:lstStyle/>
          <a:p>
            <a:pPr defTabSz="321457">
              <a:lnSpc>
                <a:spcPct val="80000"/>
              </a:lnSpc>
              <a:spcBef>
                <a:spcPts val="2461"/>
              </a:spcBef>
              <a:defRPr sz="3000">
                <a:solidFill>
                  <a:srgbClr val="FFFFFF"/>
                </a:solidFill>
                <a:effectLst>
                  <a:outerShdw blurRad="38100" dist="12700" dir="5400000" rotWithShape="0">
                    <a:srgbClr val="000000">
                      <a:alpha val="50000"/>
                    </a:srgbClr>
                  </a:outerShdw>
                </a:effectLst>
                <a:latin typeface="Avenir Next"/>
                <a:ea typeface="Avenir Next"/>
                <a:cs typeface="Avenir Next"/>
                <a:sym typeface="Avenir Next"/>
              </a:defRPr>
            </a:pPr>
            <a:endParaRPr sz="2109"/>
          </a:p>
        </p:txBody>
      </p:sp>
      <p:sp>
        <p:nvSpPr>
          <p:cNvPr id="646" name="Shape 646"/>
          <p:cNvSpPr/>
          <p:nvPr/>
        </p:nvSpPr>
        <p:spPr>
          <a:xfrm>
            <a:off x="2928938" y="2594664"/>
            <a:ext cx="185353"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47" name="Shape 647"/>
          <p:cNvSpPr/>
          <p:nvPr/>
        </p:nvSpPr>
        <p:spPr>
          <a:xfrm>
            <a:off x="3484562" y="2785165"/>
            <a:ext cx="185354"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48" name="Shape 648"/>
          <p:cNvSpPr/>
          <p:nvPr/>
        </p:nvSpPr>
        <p:spPr>
          <a:xfrm>
            <a:off x="3357563" y="2952450"/>
            <a:ext cx="185353"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49" name="Shape 649"/>
          <p:cNvSpPr/>
          <p:nvPr/>
        </p:nvSpPr>
        <p:spPr>
          <a:xfrm>
            <a:off x="2928938" y="3184867"/>
            <a:ext cx="185353"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50" name="Shape 650"/>
          <p:cNvSpPr/>
          <p:nvPr/>
        </p:nvSpPr>
        <p:spPr>
          <a:xfrm>
            <a:off x="7262813" y="2490063"/>
            <a:ext cx="185353" cy="139016"/>
          </a:xfrm>
          <a:prstGeom prst="ellipse">
            <a:avLst/>
          </a:prstGeom>
          <a:solidFill>
            <a:srgbClr val="FFD8E6"/>
          </a:solidFill>
          <a:ln w="12700">
            <a:miter lim="400000"/>
          </a:ln>
          <a:effectLst>
            <a:outerShdw blurRad="38100" dist="25400" dir="5400000" rotWithShape="0">
              <a:srgbClr val="3A3963">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51" name="Shape 651"/>
          <p:cNvSpPr/>
          <p:nvPr/>
        </p:nvSpPr>
        <p:spPr>
          <a:xfrm>
            <a:off x="7818437" y="2680564"/>
            <a:ext cx="185354" cy="139016"/>
          </a:xfrm>
          <a:prstGeom prst="ellipse">
            <a:avLst/>
          </a:prstGeom>
          <a:solidFill>
            <a:srgbClr val="FFD8E6"/>
          </a:solidFill>
          <a:ln w="12700">
            <a:miter lim="400000"/>
          </a:ln>
          <a:effectLst>
            <a:outerShdw blurRad="38100" dist="25400" dir="5400000" rotWithShape="0">
              <a:srgbClr val="3A3963">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52" name="Shape 652"/>
          <p:cNvSpPr/>
          <p:nvPr/>
        </p:nvSpPr>
        <p:spPr>
          <a:xfrm>
            <a:off x="7691438" y="2847849"/>
            <a:ext cx="185353" cy="139016"/>
          </a:xfrm>
          <a:prstGeom prst="ellipse">
            <a:avLst/>
          </a:prstGeom>
          <a:solidFill>
            <a:srgbClr val="FFD8E6"/>
          </a:solidFill>
          <a:ln w="12700">
            <a:miter lim="400000"/>
          </a:ln>
          <a:effectLst>
            <a:outerShdw blurRad="38100" dist="25400" dir="5400000" rotWithShape="0">
              <a:srgbClr val="3A3963">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53" name="Shape 653"/>
          <p:cNvSpPr/>
          <p:nvPr/>
        </p:nvSpPr>
        <p:spPr>
          <a:xfrm>
            <a:off x="7262813" y="3080266"/>
            <a:ext cx="185353" cy="139016"/>
          </a:xfrm>
          <a:prstGeom prst="ellipse">
            <a:avLst/>
          </a:prstGeom>
          <a:solidFill>
            <a:srgbClr val="FFD8E6"/>
          </a:solidFill>
          <a:ln w="12700">
            <a:miter lim="400000"/>
          </a:ln>
          <a:effectLst>
            <a:outerShdw blurRad="38100" dist="25400" dir="5400000" rotWithShape="0">
              <a:srgbClr val="3A3963">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54" name="Shape 654"/>
          <p:cNvSpPr/>
          <p:nvPr/>
        </p:nvSpPr>
        <p:spPr>
          <a:xfrm>
            <a:off x="5986009" y="3335407"/>
            <a:ext cx="185354" cy="139016"/>
          </a:xfrm>
          <a:prstGeom prst="ellipse">
            <a:avLst/>
          </a:prstGeom>
          <a:solidFill>
            <a:srgbClr val="FFD8E6"/>
          </a:solidFill>
          <a:ln w="12700">
            <a:miter lim="400000"/>
          </a:ln>
          <a:effectLst>
            <a:outerShdw blurRad="38100" dist="25400" dir="5400000" rotWithShape="0">
              <a:srgbClr val="364877">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55" name="Shape 655"/>
          <p:cNvSpPr/>
          <p:nvPr/>
        </p:nvSpPr>
        <p:spPr>
          <a:xfrm>
            <a:off x="6541634" y="3525907"/>
            <a:ext cx="185354" cy="139016"/>
          </a:xfrm>
          <a:prstGeom prst="ellipse">
            <a:avLst/>
          </a:prstGeom>
          <a:solidFill>
            <a:srgbClr val="FFD8E6"/>
          </a:solidFill>
          <a:ln w="12700">
            <a:miter lim="400000"/>
          </a:ln>
          <a:effectLst>
            <a:outerShdw blurRad="38100" dist="25400" dir="5400000" rotWithShape="0">
              <a:srgbClr val="364877">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56" name="Shape 656"/>
          <p:cNvSpPr/>
          <p:nvPr/>
        </p:nvSpPr>
        <p:spPr>
          <a:xfrm>
            <a:off x="5600163" y="3717005"/>
            <a:ext cx="185353" cy="139016"/>
          </a:xfrm>
          <a:prstGeom prst="ellipse">
            <a:avLst/>
          </a:prstGeom>
          <a:solidFill>
            <a:srgbClr val="FFD8E6"/>
          </a:solidFill>
          <a:ln w="12700">
            <a:miter lim="400000"/>
          </a:ln>
          <a:effectLst>
            <a:outerShdw blurRad="38100" dist="25400" dir="5400000" rotWithShape="0">
              <a:srgbClr val="314F7F">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57" name="Shape 657"/>
          <p:cNvSpPr/>
          <p:nvPr/>
        </p:nvSpPr>
        <p:spPr>
          <a:xfrm>
            <a:off x="5431824" y="3399676"/>
            <a:ext cx="185354" cy="139016"/>
          </a:xfrm>
          <a:prstGeom prst="ellipse">
            <a:avLst/>
          </a:prstGeom>
          <a:solidFill>
            <a:srgbClr val="FFD8E6"/>
          </a:solidFill>
          <a:ln w="12700">
            <a:miter lim="400000"/>
          </a:ln>
          <a:effectLst>
            <a:outerShdw blurRad="38100" dist="25400" dir="5400000" rotWithShape="0">
              <a:srgbClr val="314F7F">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58" name="Shape 658"/>
          <p:cNvSpPr>
            <a:spLocks noGrp="1"/>
          </p:cNvSpPr>
          <p:nvPr>
            <p:ph type="body" sz="quarter" idx="20"/>
          </p:nvPr>
        </p:nvSpPr>
        <p:spPr>
          <a:xfrm>
            <a:off x="1531092" y="5821222"/>
            <a:ext cx="4383191" cy="254044"/>
          </a:xfrm>
          <a:prstGeom prst="rect">
            <a:avLst/>
          </a:prstGeom>
        </p:spPr>
        <p:txBody>
          <a:bodyPr>
            <a:spAutoFit/>
          </a:bodyPr>
          <a:lstStyle>
            <a:lvl1pPr marL="0" indent="0" algn="just">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659" name="Shape 659"/>
          <p:cNvSpPr>
            <a:spLocks noGrp="1"/>
          </p:cNvSpPr>
          <p:nvPr>
            <p:ph type="body" sz="quarter" idx="21"/>
          </p:nvPr>
        </p:nvSpPr>
        <p:spPr>
          <a:xfrm>
            <a:off x="6277717" y="5821222"/>
            <a:ext cx="4383191" cy="254044"/>
          </a:xfrm>
          <a:prstGeom prst="rect">
            <a:avLst/>
          </a:prstGeom>
        </p:spPr>
        <p:txBody>
          <a:bodyPr>
            <a:spAutoFit/>
          </a:bodyPr>
          <a:lstStyle>
            <a:lvl1pPr marL="0" indent="0" algn="just">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660" name="Shape 660"/>
          <p:cNvSpPr/>
          <p:nvPr/>
        </p:nvSpPr>
        <p:spPr>
          <a:xfrm>
            <a:off x="8964639" y="1982118"/>
            <a:ext cx="1190626" cy="892969"/>
          </a:xfrm>
          <a:prstGeom prst="ellipse">
            <a:avLst/>
          </a:prstGeom>
          <a:solidFill>
            <a:srgbClr val="FFFFFF"/>
          </a:solidFill>
          <a:ln w="12700">
            <a:solidFill>
              <a:srgbClr val="B6B6B6"/>
            </a:solidFill>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61" name="Shape 661"/>
          <p:cNvSpPr>
            <a:spLocks noGrp="1"/>
          </p:cNvSpPr>
          <p:nvPr>
            <p:ph type="body" sz="quarter" idx="22"/>
          </p:nvPr>
        </p:nvSpPr>
        <p:spPr>
          <a:xfrm>
            <a:off x="9033559" y="2196430"/>
            <a:ext cx="1052784" cy="517923"/>
          </a:xfrm>
          <a:prstGeom prst="rect">
            <a:avLst/>
          </a:prstGeom>
        </p:spPr>
        <p:txBody>
          <a:bodyPr>
            <a:noAutofit/>
          </a:bodyPr>
          <a:lstStyle>
            <a:lvl1pPr marL="0" indent="0" algn="ctr">
              <a:spcBef>
                <a:spcPts val="0"/>
              </a:spcBef>
              <a:buSzTx/>
              <a:buNone/>
              <a:defRPr sz="2461">
                <a:solidFill>
                  <a:srgbClr val="4C4D82"/>
                </a:solidFill>
                <a:latin typeface="Avenir Next"/>
                <a:ea typeface="Avenir Next"/>
                <a:cs typeface="Avenir Next"/>
                <a:sym typeface="Avenir Next"/>
              </a:defRPr>
            </a:lvl1pPr>
          </a:lstStyle>
          <a:p>
            <a:pPr lvl="0"/>
            <a:r>
              <a:rPr lang="en-GB"/>
              <a:t>Click to edit Master text styles</a:t>
            </a:r>
          </a:p>
        </p:txBody>
      </p:sp>
      <p:sp>
        <p:nvSpPr>
          <p:cNvPr id="662" name="Shape 662"/>
          <p:cNvSpPr/>
          <p:nvPr/>
        </p:nvSpPr>
        <p:spPr>
          <a:xfrm>
            <a:off x="5500688" y="3973933"/>
            <a:ext cx="1190625" cy="892969"/>
          </a:xfrm>
          <a:prstGeom prst="ellipse">
            <a:avLst/>
          </a:prstGeom>
          <a:solidFill>
            <a:srgbClr val="FFFFFF"/>
          </a:solidFill>
          <a:ln w="12700">
            <a:solidFill>
              <a:srgbClr val="B6B6B6"/>
            </a:solidFill>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63" name="Shape 663"/>
          <p:cNvSpPr>
            <a:spLocks noGrp="1"/>
          </p:cNvSpPr>
          <p:nvPr>
            <p:ph type="body" sz="quarter" idx="23"/>
          </p:nvPr>
        </p:nvSpPr>
        <p:spPr>
          <a:xfrm>
            <a:off x="5569608" y="4188245"/>
            <a:ext cx="1052785" cy="517923"/>
          </a:xfrm>
          <a:prstGeom prst="rect">
            <a:avLst/>
          </a:prstGeom>
        </p:spPr>
        <p:txBody>
          <a:bodyPr>
            <a:noAutofit/>
          </a:bodyPr>
          <a:lstStyle>
            <a:lvl1pPr marL="0" indent="0" algn="ctr">
              <a:spcBef>
                <a:spcPts val="0"/>
              </a:spcBef>
              <a:buSzTx/>
              <a:buNone/>
              <a:defRPr sz="2461">
                <a:solidFill>
                  <a:srgbClr val="4665A2"/>
                </a:solidFill>
                <a:latin typeface="Avenir Next"/>
                <a:ea typeface="Avenir Next"/>
                <a:cs typeface="Avenir Next"/>
                <a:sym typeface="Avenir Next"/>
              </a:defRPr>
            </a:lvl1pPr>
          </a:lstStyle>
          <a:p>
            <a:pPr lvl="0"/>
            <a:r>
              <a:rPr lang="en-GB"/>
              <a:t>Click to edit Master text styles</a:t>
            </a:r>
          </a:p>
        </p:txBody>
      </p:sp>
      <p:sp>
        <p:nvSpPr>
          <p:cNvPr id="664" name="Shape 664"/>
          <p:cNvSpPr/>
          <p:nvPr/>
        </p:nvSpPr>
        <p:spPr>
          <a:xfrm>
            <a:off x="1643063" y="2703289"/>
            <a:ext cx="1190625" cy="892969"/>
          </a:xfrm>
          <a:prstGeom prst="ellipse">
            <a:avLst/>
          </a:prstGeom>
          <a:solidFill>
            <a:srgbClr val="FFFFFF"/>
          </a:solidFill>
          <a:ln w="12700">
            <a:solidFill>
              <a:srgbClr val="B6B6B6"/>
            </a:solidFill>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65" name="Shape 665"/>
          <p:cNvSpPr>
            <a:spLocks noGrp="1"/>
          </p:cNvSpPr>
          <p:nvPr>
            <p:ph type="body" sz="quarter" idx="24"/>
          </p:nvPr>
        </p:nvSpPr>
        <p:spPr>
          <a:xfrm>
            <a:off x="1711983" y="2917601"/>
            <a:ext cx="1052785" cy="517923"/>
          </a:xfrm>
          <a:prstGeom prst="rect">
            <a:avLst/>
          </a:prstGeom>
        </p:spPr>
        <p:txBody>
          <a:bodyPr>
            <a:noAutofit/>
          </a:bodyPr>
          <a:lstStyle>
            <a:lvl1pPr marL="0" indent="0" algn="ctr">
              <a:spcBef>
                <a:spcPts val="0"/>
              </a:spcBef>
              <a:buSzTx/>
              <a:buNone/>
              <a:defRPr sz="2461">
                <a:solidFill>
                  <a:srgbClr val="4082C7"/>
                </a:solidFill>
                <a:latin typeface="Avenir Next"/>
                <a:ea typeface="Avenir Next"/>
                <a:cs typeface="Avenir Next"/>
                <a:sym typeface="Avenir Next"/>
              </a:defRPr>
            </a:lvl1pPr>
          </a:lstStyle>
          <a:p>
            <a:pPr lvl="0"/>
            <a:r>
              <a:rPr lang="en-GB"/>
              <a:t>Click to edit Master text styles</a:t>
            </a:r>
          </a:p>
        </p:txBody>
      </p:sp>
      <p:sp>
        <p:nvSpPr>
          <p:cNvPr id="666" name="Shape 666"/>
          <p:cNvSpPr/>
          <p:nvPr/>
        </p:nvSpPr>
        <p:spPr>
          <a:xfrm>
            <a:off x="2563813" y="2385883"/>
            <a:ext cx="185354"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67" name="Shape 667"/>
          <p:cNvSpPr/>
          <p:nvPr/>
        </p:nvSpPr>
        <p:spPr>
          <a:xfrm>
            <a:off x="2145698" y="2490063"/>
            <a:ext cx="185354"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68" name="Shape 668"/>
          <p:cNvSpPr/>
          <p:nvPr/>
        </p:nvSpPr>
        <p:spPr>
          <a:xfrm>
            <a:off x="2928938" y="2785165"/>
            <a:ext cx="185353"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69" name="Shape 669"/>
          <p:cNvSpPr/>
          <p:nvPr/>
        </p:nvSpPr>
        <p:spPr>
          <a:xfrm>
            <a:off x="3484562" y="2490063"/>
            <a:ext cx="185354"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70" name="Shape 670"/>
          <p:cNvSpPr/>
          <p:nvPr/>
        </p:nvSpPr>
        <p:spPr>
          <a:xfrm>
            <a:off x="3230562" y="3717005"/>
            <a:ext cx="185353"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71" name="Shape 671"/>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34022642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inent Statistics">
    <p:spTree>
      <p:nvGrpSpPr>
        <p:cNvPr id="1" name=""/>
        <p:cNvGrpSpPr/>
        <p:nvPr/>
      </p:nvGrpSpPr>
      <p:grpSpPr>
        <a:xfrm>
          <a:off x="0" y="0"/>
          <a:ext cx="0" cy="0"/>
          <a:chOff x="0" y="0"/>
          <a:chExt cx="0" cy="0"/>
        </a:xfrm>
      </p:grpSpPr>
      <p:sp>
        <p:nvSpPr>
          <p:cNvPr id="678" name="Shape 678"/>
          <p:cNvSpPr>
            <a:spLocks noGrp="1"/>
          </p:cNvSpPr>
          <p:nvPr>
            <p:ph type="body" sz="quarter" idx="13"/>
          </p:nvPr>
        </p:nvSpPr>
        <p:spPr>
          <a:xfrm>
            <a:off x="2029183" y="934573"/>
            <a:ext cx="8133637"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679" name="Shape 679"/>
          <p:cNvSpPr>
            <a:spLocks noGrp="1"/>
          </p:cNvSpPr>
          <p:nvPr>
            <p:ph type="body" sz="quarter" idx="14"/>
          </p:nvPr>
        </p:nvSpPr>
        <p:spPr>
          <a:xfrm>
            <a:off x="2712385" y="1678454"/>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680" name="Shape 680"/>
          <p:cNvSpPr/>
          <p:nvPr/>
        </p:nvSpPr>
        <p:spPr>
          <a:xfrm flipV="1">
            <a:off x="668464" y="413742"/>
            <a:ext cx="1" cy="660359"/>
          </a:xfrm>
          <a:prstGeom prst="line">
            <a:avLst/>
          </a:prstGeom>
          <a:ln w="63500">
            <a:solidFill>
              <a:srgbClr val="EFEEF0"/>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681" name="Shape 681"/>
          <p:cNvSpPr>
            <a:spLocks noGrp="1"/>
          </p:cNvSpPr>
          <p:nvPr>
            <p:ph type="body" sz="quarter" idx="15"/>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EFEEEF"/>
                </a:solidFill>
              </a:defRPr>
            </a:lvl1pPr>
          </a:lstStyle>
          <a:p>
            <a:pPr lvl="0"/>
            <a:r>
              <a:rPr lang="en-GB" dirty="0"/>
              <a:t>Click to edit Master text styles</a:t>
            </a:r>
          </a:p>
        </p:txBody>
      </p:sp>
      <p:sp>
        <p:nvSpPr>
          <p:cNvPr id="687" name="Shape 687"/>
          <p:cNvSpPr>
            <a:spLocks noGrp="1"/>
          </p:cNvSpPr>
          <p:nvPr>
            <p:ph type="pic" sz="quarter" idx="20"/>
          </p:nvPr>
        </p:nvSpPr>
        <p:spPr>
          <a:xfrm>
            <a:off x="5589781" y="4853423"/>
            <a:ext cx="740110" cy="555083"/>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688" name="Shape 688"/>
          <p:cNvSpPr>
            <a:spLocks noGrp="1"/>
          </p:cNvSpPr>
          <p:nvPr>
            <p:ph type="pic" sz="quarter" idx="21"/>
          </p:nvPr>
        </p:nvSpPr>
        <p:spPr>
          <a:xfrm>
            <a:off x="5593872" y="3751576"/>
            <a:ext cx="690533" cy="517899"/>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689" name="Shape 689"/>
          <p:cNvSpPr>
            <a:spLocks noGrp="1"/>
          </p:cNvSpPr>
          <p:nvPr>
            <p:ph type="pic" sz="quarter" idx="22"/>
          </p:nvPr>
        </p:nvSpPr>
        <p:spPr>
          <a:xfrm>
            <a:off x="5543829" y="2455229"/>
            <a:ext cx="831795" cy="623846"/>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690" name="Shape 690"/>
          <p:cNvSpPr>
            <a:spLocks noGrp="1"/>
          </p:cNvSpPr>
          <p:nvPr>
            <p:ph type="body" sz="quarter" idx="23"/>
          </p:nvPr>
        </p:nvSpPr>
        <p:spPr>
          <a:xfrm>
            <a:off x="6050282" y="2578562"/>
            <a:ext cx="3121046" cy="297389"/>
          </a:xfrm>
          <a:prstGeom prst="rect">
            <a:avLst/>
          </a:prstGeom>
        </p:spPr>
        <p:txBody>
          <a:bodyPr wrap="none">
            <a:spAutoFit/>
          </a:bodyPr>
          <a:lstStyle>
            <a:lvl1pPr marL="0" indent="0" algn="ctr">
              <a:spcBef>
                <a:spcPts val="0"/>
              </a:spcBef>
              <a:buSzTx/>
              <a:buNone/>
              <a:defRPr sz="1266" b="0" i="0" cap="all">
                <a:solidFill>
                  <a:srgbClr val="427CC0"/>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691" name="Shape 691"/>
          <p:cNvSpPr>
            <a:spLocks noGrp="1"/>
          </p:cNvSpPr>
          <p:nvPr>
            <p:ph type="body" sz="quarter" idx="24"/>
          </p:nvPr>
        </p:nvSpPr>
        <p:spPr>
          <a:xfrm>
            <a:off x="5796282" y="3712291"/>
            <a:ext cx="3121046" cy="297389"/>
          </a:xfrm>
          <a:prstGeom prst="rect">
            <a:avLst/>
          </a:prstGeom>
        </p:spPr>
        <p:txBody>
          <a:bodyPr wrap="none">
            <a:spAutoFit/>
          </a:bodyPr>
          <a:lstStyle>
            <a:lvl1pPr marL="0" indent="0" algn="ctr">
              <a:spcBef>
                <a:spcPts val="0"/>
              </a:spcBef>
              <a:buSzTx/>
              <a:buNone/>
              <a:defRPr sz="1266" b="0" i="0" cap="all">
                <a:solidFill>
                  <a:srgbClr val="485E98"/>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692" name="Shape 692"/>
          <p:cNvSpPr>
            <a:spLocks noGrp="1"/>
          </p:cNvSpPr>
          <p:nvPr>
            <p:ph type="body" sz="quarter" idx="25"/>
          </p:nvPr>
        </p:nvSpPr>
        <p:spPr>
          <a:xfrm>
            <a:off x="5796281" y="4846020"/>
            <a:ext cx="3121046" cy="297389"/>
          </a:xfrm>
          <a:prstGeom prst="rect">
            <a:avLst/>
          </a:prstGeom>
        </p:spPr>
        <p:txBody>
          <a:bodyPr wrap="none">
            <a:spAutoFit/>
          </a:bodyPr>
          <a:lstStyle>
            <a:lvl1pPr marL="0" indent="0" algn="ctr">
              <a:spcBef>
                <a:spcPts val="0"/>
              </a:spcBef>
              <a:buSzTx/>
              <a:buNone/>
              <a:defRPr sz="1266" b="0" i="0" cap="all">
                <a:solidFill>
                  <a:srgbClr val="4F3968"/>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693" name="Shape 693"/>
          <p:cNvSpPr>
            <a:spLocks noGrp="1"/>
          </p:cNvSpPr>
          <p:nvPr>
            <p:ph type="body" sz="quarter" idx="26"/>
          </p:nvPr>
        </p:nvSpPr>
        <p:spPr>
          <a:xfrm>
            <a:off x="6513740" y="3030350"/>
            <a:ext cx="4424506" cy="254044"/>
          </a:xfrm>
          <a:prstGeom prst="rect">
            <a:avLst/>
          </a:prstGeom>
        </p:spPr>
        <p:txBody>
          <a:bodyPr>
            <a:spAutoFit/>
          </a:bodyPr>
          <a:lstStyle>
            <a:lvl1pPr marL="0" indent="0">
              <a:spcBef>
                <a:spcPts val="0"/>
              </a:spcBef>
              <a:buSzTx/>
              <a:buNone/>
              <a:defRPr sz="984">
                <a:solidFill>
                  <a:srgbClr val="919191"/>
                </a:solidFill>
                <a:latin typeface="Avenir Next"/>
                <a:ea typeface="Avenir Next"/>
                <a:cs typeface="Avenir Next"/>
                <a:sym typeface="Avenir Next"/>
              </a:defRPr>
            </a:lvl1pPr>
          </a:lstStyle>
          <a:p>
            <a:pPr lvl="0"/>
            <a:r>
              <a:rPr lang="en-GB"/>
              <a:t>Click to edit Master text styles</a:t>
            </a:r>
          </a:p>
        </p:txBody>
      </p:sp>
      <p:sp>
        <p:nvSpPr>
          <p:cNvPr id="694" name="Shape 694"/>
          <p:cNvSpPr>
            <a:spLocks noGrp="1"/>
          </p:cNvSpPr>
          <p:nvPr>
            <p:ph type="body" sz="quarter" idx="27"/>
          </p:nvPr>
        </p:nvSpPr>
        <p:spPr>
          <a:xfrm>
            <a:off x="6513740" y="4144317"/>
            <a:ext cx="4424506" cy="254044"/>
          </a:xfrm>
          <a:prstGeom prst="rect">
            <a:avLst/>
          </a:prstGeom>
        </p:spPr>
        <p:txBody>
          <a:bodyPr>
            <a:spAutoFit/>
          </a:bodyPr>
          <a:lstStyle>
            <a:lvl1pPr marL="0" indent="0">
              <a:spcBef>
                <a:spcPts val="0"/>
              </a:spcBef>
              <a:buSzTx/>
              <a:buNone/>
              <a:defRPr sz="984">
                <a:solidFill>
                  <a:srgbClr val="919191"/>
                </a:solidFill>
                <a:latin typeface="Avenir Next"/>
                <a:ea typeface="Avenir Next"/>
                <a:cs typeface="Avenir Next"/>
                <a:sym typeface="Avenir Next"/>
              </a:defRPr>
            </a:lvl1pPr>
          </a:lstStyle>
          <a:p>
            <a:pPr lvl="0"/>
            <a:r>
              <a:rPr lang="en-GB"/>
              <a:t>Click to edit Master text styles</a:t>
            </a:r>
          </a:p>
        </p:txBody>
      </p:sp>
      <p:sp>
        <p:nvSpPr>
          <p:cNvPr id="695" name="Shape 695"/>
          <p:cNvSpPr>
            <a:spLocks noGrp="1"/>
          </p:cNvSpPr>
          <p:nvPr>
            <p:ph type="body" sz="quarter" idx="28"/>
          </p:nvPr>
        </p:nvSpPr>
        <p:spPr>
          <a:xfrm>
            <a:off x="6549459" y="5311862"/>
            <a:ext cx="4424506" cy="254044"/>
          </a:xfrm>
          <a:prstGeom prst="rect">
            <a:avLst/>
          </a:prstGeom>
        </p:spPr>
        <p:txBody>
          <a:bodyPr>
            <a:spAutoFit/>
          </a:bodyPr>
          <a:lstStyle>
            <a:lvl1pPr marL="0" indent="0">
              <a:spcBef>
                <a:spcPts val="0"/>
              </a:spcBef>
              <a:buSzTx/>
              <a:buNone/>
              <a:defRPr sz="984">
                <a:solidFill>
                  <a:srgbClr val="919191"/>
                </a:solidFill>
                <a:latin typeface="Avenir Next"/>
                <a:ea typeface="Avenir Next"/>
                <a:cs typeface="Avenir Next"/>
                <a:sym typeface="Avenir Next"/>
              </a:defRPr>
            </a:lvl1pPr>
          </a:lstStyle>
          <a:p>
            <a:pPr lvl="0"/>
            <a:r>
              <a:rPr lang="en-GB"/>
              <a:t>Click to edit Master text styles</a:t>
            </a:r>
          </a:p>
        </p:txBody>
      </p:sp>
      <p:sp>
        <p:nvSpPr>
          <p:cNvPr id="696" name="Shape 696"/>
          <p:cNvSpPr/>
          <p:nvPr/>
        </p:nvSpPr>
        <p:spPr>
          <a:xfrm>
            <a:off x="3027275" y="4235748"/>
            <a:ext cx="1396022" cy="1707095"/>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1"/>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80"/>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gradFill>
            <a:gsLst>
              <a:gs pos="0">
                <a:srgbClr val="4089D1"/>
              </a:gs>
              <a:gs pos="100000">
                <a:srgbClr val="416BAA"/>
              </a:gs>
            </a:gsLst>
            <a:lin ang="422606"/>
          </a:gradFill>
          <a:ln w="12700">
            <a:miter lim="400000"/>
          </a:ln>
        </p:spPr>
        <p:txBody>
          <a:bodyPr lIns="26789" tIns="26789" rIns="26789" bIns="26789" anchor="ctr"/>
          <a:lstStyle/>
          <a:p>
            <a:pPr defTabSz="321457">
              <a:lnSpc>
                <a:spcPct val="80000"/>
              </a:lnSpc>
              <a:spcBef>
                <a:spcPts val="2461"/>
              </a:spcBef>
              <a:defRPr sz="3000">
                <a:solidFill>
                  <a:srgbClr val="FFFFFF"/>
                </a:solidFill>
                <a:effectLst>
                  <a:outerShdw blurRad="38100" dist="12700" dir="5400000" rotWithShape="0">
                    <a:srgbClr val="000000">
                      <a:alpha val="50000"/>
                    </a:srgbClr>
                  </a:outerShdw>
                </a:effectLst>
                <a:latin typeface="Avenir Next"/>
                <a:ea typeface="Avenir Next"/>
                <a:cs typeface="Avenir Next"/>
                <a:sym typeface="Avenir Next"/>
              </a:defRPr>
            </a:pPr>
            <a:endParaRPr sz="2109"/>
          </a:p>
        </p:txBody>
      </p:sp>
      <p:sp>
        <p:nvSpPr>
          <p:cNvPr id="697" name="Shape 697"/>
          <p:cNvSpPr/>
          <p:nvPr/>
        </p:nvSpPr>
        <p:spPr>
          <a:xfrm>
            <a:off x="1365992" y="2599835"/>
            <a:ext cx="3967228" cy="1770542"/>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8"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59"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59"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6"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6"/>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09"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1"/>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49"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5"/>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79"/>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5"/>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7"/>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5"/>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gradFill>
            <a:gsLst>
              <a:gs pos="0">
                <a:srgbClr val="4089D1"/>
              </a:gs>
              <a:gs pos="100000">
                <a:srgbClr val="416BAA"/>
              </a:gs>
            </a:gsLst>
            <a:lin ang="422606"/>
          </a:gradFill>
          <a:ln w="12700">
            <a:miter lim="400000"/>
          </a:ln>
        </p:spPr>
        <p:txBody>
          <a:bodyPr lIns="26789" tIns="26789" rIns="26789" bIns="26789" anchor="ctr"/>
          <a:lstStyle/>
          <a:p>
            <a:pPr defTabSz="321457">
              <a:lnSpc>
                <a:spcPct val="80000"/>
              </a:lnSpc>
              <a:spcBef>
                <a:spcPts val="2461"/>
              </a:spcBef>
              <a:defRPr sz="3000">
                <a:solidFill>
                  <a:srgbClr val="FFFFFF"/>
                </a:solidFill>
                <a:effectLst>
                  <a:outerShdw blurRad="38100" dist="12700" dir="5400000" rotWithShape="0">
                    <a:srgbClr val="000000">
                      <a:alpha val="50000"/>
                    </a:srgbClr>
                  </a:outerShdw>
                </a:effectLst>
                <a:latin typeface="Avenir Next"/>
                <a:ea typeface="Avenir Next"/>
                <a:cs typeface="Avenir Next"/>
                <a:sym typeface="Avenir Next"/>
              </a:defRPr>
            </a:pPr>
            <a:endParaRPr sz="2109"/>
          </a:p>
        </p:txBody>
      </p:sp>
      <p:sp>
        <p:nvSpPr>
          <p:cNvPr id="698" name="Shape 698"/>
          <p:cNvSpPr/>
          <p:nvPr/>
        </p:nvSpPr>
        <p:spPr>
          <a:xfrm>
            <a:off x="2509864" y="3057813"/>
            <a:ext cx="185354"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99" name="Shape 699"/>
          <p:cNvSpPr/>
          <p:nvPr/>
        </p:nvSpPr>
        <p:spPr>
          <a:xfrm>
            <a:off x="3065490" y="3248313"/>
            <a:ext cx="185354" cy="139015"/>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00" name="Shape 700"/>
          <p:cNvSpPr/>
          <p:nvPr/>
        </p:nvSpPr>
        <p:spPr>
          <a:xfrm>
            <a:off x="2938489" y="3415599"/>
            <a:ext cx="185354"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01" name="Shape 701"/>
          <p:cNvSpPr/>
          <p:nvPr/>
        </p:nvSpPr>
        <p:spPr>
          <a:xfrm>
            <a:off x="2509864" y="3648015"/>
            <a:ext cx="185354"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02" name="Shape 702"/>
          <p:cNvSpPr/>
          <p:nvPr/>
        </p:nvSpPr>
        <p:spPr>
          <a:xfrm>
            <a:off x="1223989" y="3166438"/>
            <a:ext cx="1190626" cy="892969"/>
          </a:xfrm>
          <a:prstGeom prst="ellipse">
            <a:avLst/>
          </a:prstGeom>
          <a:solidFill>
            <a:srgbClr val="FFFFFF"/>
          </a:solidFill>
          <a:ln w="12700">
            <a:solidFill>
              <a:srgbClr val="B6B6B6"/>
            </a:solidFill>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03" name="Shape 703"/>
          <p:cNvSpPr>
            <a:spLocks noGrp="1"/>
          </p:cNvSpPr>
          <p:nvPr>
            <p:ph type="body" sz="quarter" idx="29"/>
          </p:nvPr>
        </p:nvSpPr>
        <p:spPr>
          <a:xfrm>
            <a:off x="1292910" y="3380750"/>
            <a:ext cx="1052785" cy="517923"/>
          </a:xfrm>
          <a:prstGeom prst="rect">
            <a:avLst/>
          </a:prstGeom>
        </p:spPr>
        <p:txBody>
          <a:bodyPr>
            <a:noAutofit/>
          </a:bodyPr>
          <a:lstStyle>
            <a:lvl1pPr marL="0" indent="0" algn="ctr">
              <a:spcBef>
                <a:spcPts val="0"/>
              </a:spcBef>
              <a:buSzTx/>
              <a:buNone/>
              <a:defRPr sz="2461">
                <a:solidFill>
                  <a:srgbClr val="4082C7"/>
                </a:solidFill>
                <a:latin typeface="Avenir Next"/>
                <a:ea typeface="Avenir Next"/>
                <a:cs typeface="Avenir Next"/>
                <a:sym typeface="Avenir Next"/>
              </a:defRPr>
            </a:lvl1pPr>
          </a:lstStyle>
          <a:p>
            <a:pPr lvl="0"/>
            <a:r>
              <a:rPr lang="en-GB"/>
              <a:t>Click to edit Master text styles</a:t>
            </a:r>
          </a:p>
        </p:txBody>
      </p:sp>
      <p:sp>
        <p:nvSpPr>
          <p:cNvPr id="704" name="Shape 704"/>
          <p:cNvSpPr/>
          <p:nvPr/>
        </p:nvSpPr>
        <p:spPr>
          <a:xfrm>
            <a:off x="2144740" y="2849032"/>
            <a:ext cx="185354"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05" name="Shape 705"/>
          <p:cNvSpPr/>
          <p:nvPr/>
        </p:nvSpPr>
        <p:spPr>
          <a:xfrm>
            <a:off x="1726625" y="2953212"/>
            <a:ext cx="185354"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06" name="Shape 706"/>
          <p:cNvSpPr/>
          <p:nvPr/>
        </p:nvSpPr>
        <p:spPr>
          <a:xfrm>
            <a:off x="2509864" y="3248313"/>
            <a:ext cx="185354" cy="139015"/>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07" name="Shape 707"/>
          <p:cNvSpPr/>
          <p:nvPr/>
        </p:nvSpPr>
        <p:spPr>
          <a:xfrm>
            <a:off x="3065490" y="2953212"/>
            <a:ext cx="185354"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08" name="Shape 708"/>
          <p:cNvSpPr/>
          <p:nvPr/>
        </p:nvSpPr>
        <p:spPr>
          <a:xfrm>
            <a:off x="2811489" y="4180153"/>
            <a:ext cx="185354" cy="139016"/>
          </a:xfrm>
          <a:prstGeom prst="ellipse">
            <a:avLst/>
          </a:prstGeom>
          <a:solidFill>
            <a:srgbClr val="FFD8E6"/>
          </a:solidFill>
          <a:ln w="12700">
            <a:miter lim="400000"/>
          </a:ln>
          <a:effectLst>
            <a:outerShdw blurRad="38100" dist="25400" dir="5400000" rotWithShape="0">
              <a:srgbClr val="295586">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09" name="Shape 709"/>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312887536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inent Statistics 2">
    <p:spTree>
      <p:nvGrpSpPr>
        <p:cNvPr id="1" name=""/>
        <p:cNvGrpSpPr/>
        <p:nvPr/>
      </p:nvGrpSpPr>
      <p:grpSpPr>
        <a:xfrm>
          <a:off x="0" y="0"/>
          <a:ext cx="0" cy="0"/>
          <a:chOff x="0" y="0"/>
          <a:chExt cx="0" cy="0"/>
        </a:xfrm>
      </p:grpSpPr>
      <p:sp>
        <p:nvSpPr>
          <p:cNvPr id="716" name="Shape 716"/>
          <p:cNvSpPr>
            <a:spLocks noGrp="1"/>
          </p:cNvSpPr>
          <p:nvPr>
            <p:ph type="body" sz="quarter" idx="13"/>
          </p:nvPr>
        </p:nvSpPr>
        <p:spPr>
          <a:xfrm>
            <a:off x="2029182" y="934573"/>
            <a:ext cx="8133638"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717" name="Shape 717"/>
          <p:cNvSpPr>
            <a:spLocks noGrp="1"/>
          </p:cNvSpPr>
          <p:nvPr>
            <p:ph type="body" sz="quarter" idx="14"/>
          </p:nvPr>
        </p:nvSpPr>
        <p:spPr>
          <a:xfrm>
            <a:off x="2712385" y="1678454"/>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718" name="Shape 718"/>
          <p:cNvSpPr/>
          <p:nvPr/>
        </p:nvSpPr>
        <p:spPr>
          <a:xfrm flipV="1">
            <a:off x="668464" y="413742"/>
            <a:ext cx="1" cy="660359"/>
          </a:xfrm>
          <a:prstGeom prst="line">
            <a:avLst/>
          </a:prstGeom>
          <a:ln w="63500">
            <a:solidFill>
              <a:srgbClr val="EFEEF0"/>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719" name="Shape 719"/>
          <p:cNvSpPr>
            <a:spLocks noGrp="1"/>
          </p:cNvSpPr>
          <p:nvPr>
            <p:ph type="body" sz="quarter" idx="15"/>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EFEEEF"/>
                </a:solidFill>
              </a:defRPr>
            </a:lvl1pPr>
          </a:lstStyle>
          <a:p>
            <a:pPr lvl="0"/>
            <a:r>
              <a:rPr lang="en-GB" dirty="0"/>
              <a:t>Click to edit Master text styles</a:t>
            </a:r>
          </a:p>
        </p:txBody>
      </p:sp>
      <p:sp>
        <p:nvSpPr>
          <p:cNvPr id="725" name="Shape 725"/>
          <p:cNvSpPr>
            <a:spLocks noGrp="1"/>
          </p:cNvSpPr>
          <p:nvPr>
            <p:ph type="pic" sz="quarter" idx="20"/>
          </p:nvPr>
        </p:nvSpPr>
        <p:spPr>
          <a:xfrm>
            <a:off x="1319405" y="4984392"/>
            <a:ext cx="740111" cy="555083"/>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726" name="Shape 726"/>
          <p:cNvSpPr>
            <a:spLocks noGrp="1"/>
          </p:cNvSpPr>
          <p:nvPr>
            <p:ph type="pic" sz="quarter" idx="21"/>
          </p:nvPr>
        </p:nvSpPr>
        <p:spPr>
          <a:xfrm>
            <a:off x="1323498" y="3882545"/>
            <a:ext cx="690533" cy="517899"/>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727" name="Shape 727"/>
          <p:cNvSpPr>
            <a:spLocks noGrp="1"/>
          </p:cNvSpPr>
          <p:nvPr>
            <p:ph type="pic" sz="quarter" idx="22"/>
          </p:nvPr>
        </p:nvSpPr>
        <p:spPr>
          <a:xfrm>
            <a:off x="1273454" y="2586197"/>
            <a:ext cx="831795" cy="623846"/>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728" name="Shape 728"/>
          <p:cNvSpPr>
            <a:spLocks noGrp="1"/>
          </p:cNvSpPr>
          <p:nvPr>
            <p:ph type="body" sz="quarter" idx="23"/>
          </p:nvPr>
        </p:nvSpPr>
        <p:spPr>
          <a:xfrm>
            <a:off x="1779906" y="2709531"/>
            <a:ext cx="3121046" cy="297389"/>
          </a:xfrm>
          <a:prstGeom prst="rect">
            <a:avLst/>
          </a:prstGeom>
        </p:spPr>
        <p:txBody>
          <a:bodyPr wrap="none">
            <a:spAutoFit/>
          </a:bodyPr>
          <a:lstStyle>
            <a:lvl1pPr marL="0" indent="0" algn="ctr">
              <a:spcBef>
                <a:spcPts val="0"/>
              </a:spcBef>
              <a:buSzTx/>
              <a:buNone/>
              <a:defRPr sz="1266" b="0" i="0" cap="all">
                <a:solidFill>
                  <a:srgbClr val="427CC0"/>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729" name="Shape 729"/>
          <p:cNvSpPr>
            <a:spLocks noGrp="1"/>
          </p:cNvSpPr>
          <p:nvPr>
            <p:ph type="body" sz="quarter" idx="24"/>
          </p:nvPr>
        </p:nvSpPr>
        <p:spPr>
          <a:xfrm>
            <a:off x="1525906" y="3843260"/>
            <a:ext cx="3121046" cy="297389"/>
          </a:xfrm>
          <a:prstGeom prst="rect">
            <a:avLst/>
          </a:prstGeom>
        </p:spPr>
        <p:txBody>
          <a:bodyPr wrap="none">
            <a:spAutoFit/>
          </a:bodyPr>
          <a:lstStyle>
            <a:lvl1pPr marL="0" indent="0" algn="ctr">
              <a:spcBef>
                <a:spcPts val="0"/>
              </a:spcBef>
              <a:buSzTx/>
              <a:buNone/>
              <a:defRPr sz="1266" b="0" i="0" cap="all">
                <a:solidFill>
                  <a:srgbClr val="485E98"/>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730" name="Shape 730"/>
          <p:cNvSpPr>
            <a:spLocks noGrp="1"/>
          </p:cNvSpPr>
          <p:nvPr>
            <p:ph type="body" sz="quarter" idx="25"/>
          </p:nvPr>
        </p:nvSpPr>
        <p:spPr>
          <a:xfrm>
            <a:off x="1525906" y="4976989"/>
            <a:ext cx="3121046" cy="297389"/>
          </a:xfrm>
          <a:prstGeom prst="rect">
            <a:avLst/>
          </a:prstGeom>
        </p:spPr>
        <p:txBody>
          <a:bodyPr wrap="none">
            <a:spAutoFit/>
          </a:bodyPr>
          <a:lstStyle>
            <a:lvl1pPr marL="0" indent="0" algn="ctr">
              <a:spcBef>
                <a:spcPts val="0"/>
              </a:spcBef>
              <a:buSzTx/>
              <a:buNone/>
              <a:defRPr sz="1266" b="0" i="0" cap="all">
                <a:solidFill>
                  <a:srgbClr val="4F3968"/>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731" name="Shape 731"/>
          <p:cNvSpPr>
            <a:spLocks noGrp="1"/>
          </p:cNvSpPr>
          <p:nvPr>
            <p:ph type="body" sz="quarter" idx="26"/>
          </p:nvPr>
        </p:nvSpPr>
        <p:spPr>
          <a:xfrm>
            <a:off x="2243365" y="3161319"/>
            <a:ext cx="4424506" cy="254044"/>
          </a:xfrm>
          <a:prstGeom prst="rect">
            <a:avLst/>
          </a:prstGeom>
        </p:spPr>
        <p:txBody>
          <a:bodyPr>
            <a:spAutoFit/>
          </a:bodyPr>
          <a:lstStyle>
            <a:lvl1pPr marL="0" indent="0">
              <a:spcBef>
                <a:spcPts val="0"/>
              </a:spcBef>
              <a:buSzTx/>
              <a:buNone/>
              <a:defRPr sz="984">
                <a:solidFill>
                  <a:srgbClr val="919191"/>
                </a:solidFill>
                <a:latin typeface="Avenir Next"/>
                <a:ea typeface="Avenir Next"/>
                <a:cs typeface="Avenir Next"/>
                <a:sym typeface="Avenir Next"/>
              </a:defRPr>
            </a:lvl1pPr>
          </a:lstStyle>
          <a:p>
            <a:pPr lvl="0"/>
            <a:r>
              <a:rPr lang="en-GB"/>
              <a:t>Click to edit Master text styles</a:t>
            </a:r>
          </a:p>
        </p:txBody>
      </p:sp>
      <p:sp>
        <p:nvSpPr>
          <p:cNvPr id="732" name="Shape 732"/>
          <p:cNvSpPr>
            <a:spLocks noGrp="1"/>
          </p:cNvSpPr>
          <p:nvPr>
            <p:ph type="body" sz="quarter" idx="27"/>
          </p:nvPr>
        </p:nvSpPr>
        <p:spPr>
          <a:xfrm>
            <a:off x="2243365" y="4275286"/>
            <a:ext cx="4424506" cy="254044"/>
          </a:xfrm>
          <a:prstGeom prst="rect">
            <a:avLst/>
          </a:prstGeom>
        </p:spPr>
        <p:txBody>
          <a:bodyPr>
            <a:spAutoFit/>
          </a:bodyPr>
          <a:lstStyle>
            <a:lvl1pPr marL="0" indent="0">
              <a:spcBef>
                <a:spcPts val="0"/>
              </a:spcBef>
              <a:buSzTx/>
              <a:buNone/>
              <a:defRPr sz="984">
                <a:solidFill>
                  <a:srgbClr val="919191"/>
                </a:solidFill>
                <a:latin typeface="Avenir Next"/>
                <a:ea typeface="Avenir Next"/>
                <a:cs typeface="Avenir Next"/>
                <a:sym typeface="Avenir Next"/>
              </a:defRPr>
            </a:lvl1pPr>
          </a:lstStyle>
          <a:p>
            <a:pPr lvl="0"/>
            <a:r>
              <a:rPr lang="en-GB"/>
              <a:t>Click to edit Master text styles</a:t>
            </a:r>
          </a:p>
        </p:txBody>
      </p:sp>
      <p:sp>
        <p:nvSpPr>
          <p:cNvPr id="733" name="Shape 733"/>
          <p:cNvSpPr>
            <a:spLocks noGrp="1"/>
          </p:cNvSpPr>
          <p:nvPr>
            <p:ph type="body" sz="quarter" idx="28"/>
          </p:nvPr>
        </p:nvSpPr>
        <p:spPr>
          <a:xfrm>
            <a:off x="2279084" y="5442831"/>
            <a:ext cx="4424506" cy="254044"/>
          </a:xfrm>
          <a:prstGeom prst="rect">
            <a:avLst/>
          </a:prstGeom>
        </p:spPr>
        <p:txBody>
          <a:bodyPr>
            <a:spAutoFit/>
          </a:bodyPr>
          <a:lstStyle>
            <a:lvl1pPr marL="0" indent="0">
              <a:spcBef>
                <a:spcPts val="0"/>
              </a:spcBef>
              <a:buSzTx/>
              <a:buNone/>
              <a:defRPr sz="984">
                <a:solidFill>
                  <a:srgbClr val="919191"/>
                </a:solidFill>
                <a:latin typeface="Avenir Next"/>
                <a:ea typeface="Avenir Next"/>
                <a:cs typeface="Avenir Next"/>
                <a:sym typeface="Avenir Next"/>
              </a:defRPr>
            </a:lvl1pPr>
          </a:lstStyle>
          <a:p>
            <a:pPr lvl="0"/>
            <a:r>
              <a:rPr lang="en-GB"/>
              <a:t>Click to edit Master text styles</a:t>
            </a:r>
          </a:p>
        </p:txBody>
      </p:sp>
      <p:sp>
        <p:nvSpPr>
          <p:cNvPr id="734" name="Shape 734"/>
          <p:cNvSpPr/>
          <p:nvPr/>
        </p:nvSpPr>
        <p:spPr>
          <a:xfrm>
            <a:off x="6690798" y="3160667"/>
            <a:ext cx="1552538" cy="1046454"/>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7"/>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7"/>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5"/>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09"/>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3" y="21101"/>
                  <a:pt x="19487" y="21094"/>
                </a:cubicBezTo>
                <a:cubicBezTo>
                  <a:pt x="19505" y="21064"/>
                  <a:pt x="19515" y="21012"/>
                  <a:pt x="19515" y="20976"/>
                </a:cubicBezTo>
                <a:cubicBezTo>
                  <a:pt x="19659" y="20995"/>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6"/>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8"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8"/>
                </a:cubicBezTo>
                <a:cubicBezTo>
                  <a:pt x="16366" y="4885"/>
                  <a:pt x="16402" y="4805"/>
                  <a:pt x="16433" y="4739"/>
                </a:cubicBezTo>
                <a:cubicBezTo>
                  <a:pt x="16397" y="4728"/>
                  <a:pt x="16370" y="4705"/>
                  <a:pt x="16352" y="4670"/>
                </a:cubicBezTo>
                <a:cubicBezTo>
                  <a:pt x="16486" y="4552"/>
                  <a:pt x="16817" y="4457"/>
                  <a:pt x="16817"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1"/>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7"/>
                  <a:pt x="3449" y="17021"/>
                </a:cubicBezTo>
                <a:cubicBezTo>
                  <a:pt x="3530" y="17238"/>
                  <a:pt x="3616" y="17337"/>
                  <a:pt x="3535" y="17599"/>
                </a:cubicBezTo>
                <a:cubicBezTo>
                  <a:pt x="3600" y="17542"/>
                  <a:pt x="3710" y="17444"/>
                  <a:pt x="3784" y="17425"/>
                </a:cubicBezTo>
                <a:cubicBezTo>
                  <a:pt x="3784" y="17437"/>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8"/>
                  <a:pt x="5904" y="20197"/>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4"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0"/>
                  <a:pt x="13864" y="17445"/>
                </a:cubicBezTo>
                <a:cubicBezTo>
                  <a:pt x="13864" y="17445"/>
                  <a:pt x="13884"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2"/>
                  <a:pt x="14606" y="19070"/>
                  <a:pt x="14601" y="19267"/>
                </a:cubicBezTo>
                <a:cubicBezTo>
                  <a:pt x="14744" y="19281"/>
                  <a:pt x="14884" y="19339"/>
                  <a:pt x="15005" y="19427"/>
                </a:cubicBezTo>
                <a:cubicBezTo>
                  <a:pt x="14917" y="19488"/>
                  <a:pt x="14848"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6" y="18267"/>
                  <a:pt x="16258" y="18137"/>
                  <a:pt x="16617" y="18242"/>
                </a:cubicBezTo>
                <a:cubicBezTo>
                  <a:pt x="16734" y="18192"/>
                  <a:pt x="16850" y="18068"/>
                  <a:pt x="16906" y="17901"/>
                </a:cubicBezTo>
                <a:cubicBezTo>
                  <a:pt x="16903" y="17828"/>
                  <a:pt x="16902" y="17624"/>
                  <a:pt x="16866" y="17758"/>
                </a:cubicBezTo>
                <a:cubicBezTo>
                  <a:pt x="16932" y="17767"/>
                  <a:pt x="16992" y="17749"/>
                  <a:pt x="17046" y="17705"/>
                </a:cubicBezTo>
                <a:lnTo>
                  <a:pt x="16983" y="17599"/>
                </a:lnTo>
                <a:cubicBezTo>
                  <a:pt x="17041" y="17535"/>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6"/>
                  <a:pt x="17971" y="15701"/>
                </a:cubicBezTo>
                <a:cubicBezTo>
                  <a:pt x="18120"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7"/>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gradFill>
            <a:gsLst>
              <a:gs pos="0">
                <a:srgbClr val="4572B2"/>
              </a:gs>
              <a:gs pos="100000">
                <a:srgbClr val="49558C"/>
              </a:gs>
            </a:gsLst>
            <a:lin ang="422606"/>
          </a:gradFill>
          <a:ln w="12700">
            <a:miter lim="400000"/>
          </a:ln>
        </p:spPr>
        <p:txBody>
          <a:bodyPr lIns="26789" tIns="26789" rIns="26789" bIns="26789" anchor="ctr"/>
          <a:lstStyle/>
          <a:p>
            <a:pPr defTabSz="321457">
              <a:lnSpc>
                <a:spcPct val="80000"/>
              </a:lnSpc>
              <a:spcBef>
                <a:spcPts val="2461"/>
              </a:spcBef>
              <a:defRPr sz="3000">
                <a:solidFill>
                  <a:srgbClr val="FFFFFF"/>
                </a:solidFill>
                <a:effectLst>
                  <a:outerShdw blurRad="38100" dist="12700" dir="5400000" rotWithShape="0">
                    <a:srgbClr val="000000">
                      <a:alpha val="50000"/>
                    </a:srgbClr>
                  </a:outerShdw>
                </a:effectLst>
                <a:latin typeface="Avenir Next"/>
                <a:ea typeface="Avenir Next"/>
                <a:cs typeface="Avenir Next"/>
                <a:sym typeface="Avenir Next"/>
              </a:defRPr>
            </a:pPr>
            <a:endParaRPr sz="2109"/>
          </a:p>
        </p:txBody>
      </p:sp>
      <p:sp>
        <p:nvSpPr>
          <p:cNvPr id="735" name="Shape 735"/>
          <p:cNvSpPr/>
          <p:nvPr/>
        </p:nvSpPr>
        <p:spPr>
          <a:xfrm>
            <a:off x="7849601" y="3160667"/>
            <a:ext cx="3643865" cy="2158933"/>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6"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1"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9"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60"/>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800" y="20857"/>
                </a:cubicBezTo>
                <a:lnTo>
                  <a:pt x="20771" y="20809"/>
                </a:lnTo>
                <a:cubicBezTo>
                  <a:pt x="20895" y="20557"/>
                  <a:pt x="20831" y="20091"/>
                  <a:pt x="20845" y="19801"/>
                </a:cubicBezTo>
                <a:close/>
                <a:moveTo>
                  <a:pt x="21483"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4"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1"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8"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1" y="13822"/>
                </a:cubicBezTo>
                <a:cubicBezTo>
                  <a:pt x="15359" y="13767"/>
                  <a:pt x="15439" y="13745"/>
                  <a:pt x="15523" y="13688"/>
                </a:cubicBezTo>
                <a:cubicBezTo>
                  <a:pt x="15526" y="13681"/>
                  <a:pt x="15528" y="13675"/>
                  <a:pt x="15529" y="13668"/>
                </a:cubicBezTo>
                <a:cubicBezTo>
                  <a:pt x="15564" y="13634"/>
                  <a:pt x="15623" y="13651"/>
                  <a:pt x="15631" y="13574"/>
                </a:cubicBezTo>
                <a:cubicBezTo>
                  <a:pt x="15689"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6"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5"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5"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5"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3"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1"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3"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gradFill>
            <a:gsLst>
              <a:gs pos="0">
                <a:srgbClr val="495992"/>
              </a:gs>
              <a:gs pos="100000">
                <a:srgbClr val="503662"/>
              </a:gs>
            </a:gsLst>
            <a:lin ang="422606"/>
          </a:gradFill>
          <a:ln w="12700">
            <a:miter lim="400000"/>
          </a:ln>
        </p:spPr>
        <p:txBody>
          <a:bodyPr lIns="26789" tIns="26789" rIns="26789" bIns="26789" anchor="ctr"/>
          <a:lstStyle/>
          <a:p>
            <a:pPr defTabSz="321457">
              <a:lnSpc>
                <a:spcPct val="80000"/>
              </a:lnSpc>
              <a:spcBef>
                <a:spcPts val="2461"/>
              </a:spcBef>
              <a:defRPr sz="3000">
                <a:solidFill>
                  <a:srgbClr val="FFFFFF"/>
                </a:solidFill>
                <a:effectLst>
                  <a:outerShdw blurRad="38100" dist="12700" dir="5400000" rotWithShape="0">
                    <a:srgbClr val="000000">
                      <a:alpha val="50000"/>
                    </a:srgbClr>
                  </a:outerShdw>
                </a:effectLst>
                <a:latin typeface="Avenir Next"/>
                <a:ea typeface="Avenir Next"/>
                <a:cs typeface="Avenir Next"/>
                <a:sym typeface="Avenir Next"/>
              </a:defRPr>
            </a:pPr>
            <a:endParaRPr sz="2109"/>
          </a:p>
        </p:txBody>
      </p:sp>
      <p:sp>
        <p:nvSpPr>
          <p:cNvPr id="736" name="Shape 736"/>
          <p:cNvSpPr/>
          <p:nvPr/>
        </p:nvSpPr>
        <p:spPr>
          <a:xfrm>
            <a:off x="8569103" y="3475823"/>
            <a:ext cx="185354" cy="139016"/>
          </a:xfrm>
          <a:prstGeom prst="ellipse">
            <a:avLst/>
          </a:prstGeom>
          <a:solidFill>
            <a:srgbClr val="FFD8E6"/>
          </a:solidFill>
          <a:ln w="12700">
            <a:miter lim="400000"/>
          </a:ln>
          <a:effectLst>
            <a:outerShdw blurRad="38100" dist="25400" dir="5400000" rotWithShape="0">
              <a:srgbClr val="3A3963">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37" name="Shape 737"/>
          <p:cNvSpPr/>
          <p:nvPr/>
        </p:nvSpPr>
        <p:spPr>
          <a:xfrm>
            <a:off x="9124728" y="3666322"/>
            <a:ext cx="185354" cy="139016"/>
          </a:xfrm>
          <a:prstGeom prst="ellipse">
            <a:avLst/>
          </a:prstGeom>
          <a:solidFill>
            <a:srgbClr val="FFD8E6"/>
          </a:solidFill>
          <a:ln w="12700">
            <a:miter lim="400000"/>
          </a:ln>
          <a:effectLst>
            <a:outerShdw blurRad="38100" dist="25400" dir="5400000" rotWithShape="0">
              <a:srgbClr val="3A3963">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38" name="Shape 738"/>
          <p:cNvSpPr/>
          <p:nvPr/>
        </p:nvSpPr>
        <p:spPr>
          <a:xfrm>
            <a:off x="8997728" y="3833608"/>
            <a:ext cx="185354" cy="139016"/>
          </a:xfrm>
          <a:prstGeom prst="ellipse">
            <a:avLst/>
          </a:prstGeom>
          <a:solidFill>
            <a:srgbClr val="FFD8E6"/>
          </a:solidFill>
          <a:ln w="12700">
            <a:miter lim="400000"/>
          </a:ln>
          <a:effectLst>
            <a:outerShdw blurRad="38100" dist="25400" dir="5400000" rotWithShape="0">
              <a:srgbClr val="3A3963">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39" name="Shape 739"/>
          <p:cNvSpPr/>
          <p:nvPr/>
        </p:nvSpPr>
        <p:spPr>
          <a:xfrm>
            <a:off x="8569103" y="4066025"/>
            <a:ext cx="185354" cy="139016"/>
          </a:xfrm>
          <a:prstGeom prst="ellipse">
            <a:avLst/>
          </a:prstGeom>
          <a:solidFill>
            <a:srgbClr val="FFD8E6"/>
          </a:solidFill>
          <a:ln w="12700">
            <a:miter lim="400000"/>
          </a:ln>
          <a:effectLst>
            <a:outerShdw blurRad="38100" dist="25400" dir="5400000" rotWithShape="0">
              <a:srgbClr val="3A3963">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40" name="Shape 740"/>
          <p:cNvSpPr/>
          <p:nvPr/>
        </p:nvSpPr>
        <p:spPr>
          <a:xfrm>
            <a:off x="9943427" y="2982516"/>
            <a:ext cx="1190626" cy="892969"/>
          </a:xfrm>
          <a:prstGeom prst="ellipse">
            <a:avLst/>
          </a:prstGeom>
          <a:solidFill>
            <a:srgbClr val="FFFFFF"/>
          </a:solidFill>
          <a:ln w="12700">
            <a:solidFill>
              <a:srgbClr val="B6B6B6"/>
            </a:solidFill>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41" name="Shape 741"/>
          <p:cNvSpPr>
            <a:spLocks noGrp="1"/>
          </p:cNvSpPr>
          <p:nvPr>
            <p:ph type="body" sz="quarter" idx="29"/>
          </p:nvPr>
        </p:nvSpPr>
        <p:spPr>
          <a:xfrm>
            <a:off x="10012347" y="3196828"/>
            <a:ext cx="1052784" cy="517922"/>
          </a:xfrm>
          <a:prstGeom prst="rect">
            <a:avLst/>
          </a:prstGeom>
        </p:spPr>
        <p:txBody>
          <a:bodyPr>
            <a:noAutofit/>
          </a:bodyPr>
          <a:lstStyle>
            <a:lvl1pPr marL="0" indent="0" algn="ctr">
              <a:spcBef>
                <a:spcPts val="0"/>
              </a:spcBef>
              <a:buSzTx/>
              <a:buNone/>
              <a:defRPr sz="2461">
                <a:solidFill>
                  <a:srgbClr val="4C4D82"/>
                </a:solidFill>
                <a:latin typeface="Avenir Next"/>
                <a:ea typeface="Avenir Next"/>
                <a:cs typeface="Avenir Next"/>
                <a:sym typeface="Avenir Next"/>
              </a:defRPr>
            </a:lvl1pPr>
          </a:lstStyle>
          <a:p>
            <a:pPr lvl="0"/>
            <a:r>
              <a:rPr lang="en-GB"/>
              <a:t>Click to edit Master text styles</a:t>
            </a:r>
          </a:p>
        </p:txBody>
      </p:sp>
      <p:sp>
        <p:nvSpPr>
          <p:cNvPr id="742" name="Shape 742"/>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266168244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inent Statistics 3">
    <p:spTree>
      <p:nvGrpSpPr>
        <p:cNvPr id="1" name=""/>
        <p:cNvGrpSpPr/>
        <p:nvPr/>
      </p:nvGrpSpPr>
      <p:grpSpPr>
        <a:xfrm>
          <a:off x="0" y="0"/>
          <a:ext cx="0" cy="0"/>
          <a:chOff x="0" y="0"/>
          <a:chExt cx="0" cy="0"/>
        </a:xfrm>
      </p:grpSpPr>
      <p:sp>
        <p:nvSpPr>
          <p:cNvPr id="749" name="Shape 749"/>
          <p:cNvSpPr/>
          <p:nvPr/>
        </p:nvSpPr>
        <p:spPr>
          <a:xfrm>
            <a:off x="1927347" y="2749656"/>
            <a:ext cx="3155462" cy="2793588"/>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8"/>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1"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5" y="5708"/>
                </a:lnTo>
                <a:cubicBezTo>
                  <a:pt x="17148" y="5708"/>
                  <a:pt x="17061" y="5095"/>
                  <a:pt x="17028"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4"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5" y="11861"/>
                  <a:pt x="18334" y="11800"/>
                  <a:pt x="18421" y="11719"/>
                </a:cubicBezTo>
                <a:lnTo>
                  <a:pt x="18439" y="11747"/>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gradFill>
            <a:gsLst>
              <a:gs pos="0">
                <a:srgbClr val="4572B2"/>
              </a:gs>
              <a:gs pos="100000">
                <a:srgbClr val="49558C"/>
              </a:gs>
            </a:gsLst>
            <a:lin ang="422606"/>
          </a:gradFill>
          <a:ln w="12700">
            <a:miter lim="400000"/>
          </a:ln>
        </p:spPr>
        <p:txBody>
          <a:bodyPr lIns="26789" tIns="26789" rIns="26789" bIns="26789" anchor="ctr"/>
          <a:lstStyle/>
          <a:p>
            <a:pPr defTabSz="321457">
              <a:lnSpc>
                <a:spcPct val="80000"/>
              </a:lnSpc>
              <a:spcBef>
                <a:spcPts val="2461"/>
              </a:spcBef>
              <a:defRPr sz="3000">
                <a:solidFill>
                  <a:srgbClr val="FFFFFF"/>
                </a:solidFill>
                <a:effectLst>
                  <a:outerShdw blurRad="38100" dist="12700" dir="5400000" rotWithShape="0">
                    <a:srgbClr val="000000">
                      <a:alpha val="50000"/>
                    </a:srgbClr>
                  </a:outerShdw>
                </a:effectLst>
                <a:latin typeface="Avenir Next"/>
                <a:ea typeface="Avenir Next"/>
                <a:cs typeface="Avenir Next"/>
                <a:sym typeface="Avenir Next"/>
              </a:defRPr>
            </a:pPr>
            <a:endParaRPr sz="2109"/>
          </a:p>
        </p:txBody>
      </p:sp>
      <p:sp>
        <p:nvSpPr>
          <p:cNvPr id="750" name="Shape 750"/>
          <p:cNvSpPr/>
          <p:nvPr/>
        </p:nvSpPr>
        <p:spPr>
          <a:xfrm>
            <a:off x="2933836" y="3030287"/>
            <a:ext cx="285789" cy="214342"/>
          </a:xfrm>
          <a:prstGeom prst="ellipse">
            <a:avLst/>
          </a:prstGeom>
          <a:solidFill>
            <a:srgbClr val="FFD8E6"/>
          </a:solidFill>
          <a:ln w="12700">
            <a:miter lim="400000"/>
          </a:ln>
          <a:effectLst>
            <a:outerShdw blurRad="38100" dist="25400" dir="5400000" rotWithShape="0">
              <a:srgbClr val="364877">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51" name="Shape 751"/>
          <p:cNvSpPr/>
          <p:nvPr/>
        </p:nvSpPr>
        <p:spPr>
          <a:xfrm>
            <a:off x="3790531" y="3324012"/>
            <a:ext cx="285789" cy="214342"/>
          </a:xfrm>
          <a:prstGeom prst="ellipse">
            <a:avLst/>
          </a:prstGeom>
          <a:solidFill>
            <a:srgbClr val="FFD8E6"/>
          </a:solidFill>
          <a:ln w="12700">
            <a:miter lim="400000"/>
          </a:ln>
          <a:effectLst>
            <a:outerShdw blurRad="38100" dist="25400" dir="5400000" rotWithShape="0">
              <a:srgbClr val="364877">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52" name="Shape 752"/>
          <p:cNvSpPr/>
          <p:nvPr/>
        </p:nvSpPr>
        <p:spPr>
          <a:xfrm>
            <a:off x="2338915" y="3618659"/>
            <a:ext cx="285789" cy="214342"/>
          </a:xfrm>
          <a:prstGeom prst="ellipse">
            <a:avLst/>
          </a:prstGeom>
          <a:solidFill>
            <a:srgbClr val="FFD8E6"/>
          </a:solidFill>
          <a:ln w="12700">
            <a:miter lim="400000"/>
          </a:ln>
          <a:effectLst>
            <a:outerShdw blurRad="38100" dist="25400" dir="5400000" rotWithShape="0">
              <a:srgbClr val="314F7F">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53" name="Shape 753"/>
          <p:cNvSpPr/>
          <p:nvPr/>
        </p:nvSpPr>
        <p:spPr>
          <a:xfrm>
            <a:off x="2079358" y="3129382"/>
            <a:ext cx="285789" cy="214342"/>
          </a:xfrm>
          <a:prstGeom prst="ellipse">
            <a:avLst/>
          </a:prstGeom>
          <a:solidFill>
            <a:srgbClr val="FFD8E6"/>
          </a:solidFill>
          <a:ln w="12700">
            <a:miter lim="400000"/>
          </a:ln>
          <a:effectLst>
            <a:outerShdw blurRad="38100" dist="25400" dir="5400000" rotWithShape="0">
              <a:srgbClr val="314F7F">
                <a:alpha val="50000"/>
              </a:srgbClr>
            </a:outerShdw>
          </a:effectLst>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54" name="Shape 754"/>
          <p:cNvSpPr/>
          <p:nvPr/>
        </p:nvSpPr>
        <p:spPr>
          <a:xfrm>
            <a:off x="2726381" y="4186249"/>
            <a:ext cx="1221288" cy="915966"/>
          </a:xfrm>
          <a:prstGeom prst="ellipse">
            <a:avLst/>
          </a:prstGeom>
          <a:solidFill>
            <a:srgbClr val="FFFFFF"/>
          </a:solidFill>
          <a:ln w="12700">
            <a:solidFill>
              <a:srgbClr val="B6B6B6"/>
            </a:solidFill>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55" name="Shape 755"/>
          <p:cNvSpPr>
            <a:spLocks noGrp="1"/>
          </p:cNvSpPr>
          <p:nvPr>
            <p:ph type="body" sz="quarter" idx="13"/>
          </p:nvPr>
        </p:nvSpPr>
        <p:spPr>
          <a:xfrm>
            <a:off x="2720428" y="4394200"/>
            <a:ext cx="1233194" cy="517923"/>
          </a:xfrm>
          <a:prstGeom prst="rect">
            <a:avLst/>
          </a:prstGeom>
        </p:spPr>
        <p:txBody>
          <a:bodyPr>
            <a:noAutofit/>
          </a:bodyPr>
          <a:lstStyle>
            <a:lvl1pPr marL="0" indent="0" algn="ctr">
              <a:spcBef>
                <a:spcPts val="0"/>
              </a:spcBef>
              <a:buSzTx/>
              <a:buNone/>
              <a:defRPr sz="2461">
                <a:solidFill>
                  <a:srgbClr val="4665A2"/>
                </a:solidFill>
                <a:latin typeface="Avenir Next"/>
                <a:ea typeface="Avenir Next"/>
                <a:cs typeface="Avenir Next"/>
                <a:sym typeface="Avenir Next"/>
              </a:defRPr>
            </a:lvl1pPr>
          </a:lstStyle>
          <a:p>
            <a:pPr lvl="0"/>
            <a:r>
              <a:rPr lang="en-GB"/>
              <a:t>Click to edit Master text styles</a:t>
            </a:r>
          </a:p>
        </p:txBody>
      </p:sp>
      <p:sp>
        <p:nvSpPr>
          <p:cNvPr id="756" name="Shape 756"/>
          <p:cNvSpPr>
            <a:spLocks noGrp="1"/>
          </p:cNvSpPr>
          <p:nvPr>
            <p:ph type="body" sz="quarter" idx="14"/>
          </p:nvPr>
        </p:nvSpPr>
        <p:spPr>
          <a:xfrm>
            <a:off x="2029183" y="934573"/>
            <a:ext cx="8133637"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757" name="Shape 757"/>
          <p:cNvSpPr>
            <a:spLocks noGrp="1"/>
          </p:cNvSpPr>
          <p:nvPr>
            <p:ph type="body" sz="quarter" idx="15"/>
          </p:nvPr>
        </p:nvSpPr>
        <p:spPr>
          <a:xfrm>
            <a:off x="2712385" y="1678454"/>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758" name="Shape 758"/>
          <p:cNvSpPr/>
          <p:nvPr/>
        </p:nvSpPr>
        <p:spPr>
          <a:xfrm flipV="1">
            <a:off x="668464" y="413742"/>
            <a:ext cx="1" cy="660359"/>
          </a:xfrm>
          <a:prstGeom prst="line">
            <a:avLst/>
          </a:prstGeom>
          <a:ln w="63500">
            <a:solidFill>
              <a:srgbClr val="EFEEF0"/>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759" name="Shape 759"/>
          <p:cNvSpPr>
            <a:spLocks noGrp="1"/>
          </p:cNvSpPr>
          <p:nvPr>
            <p:ph type="body" sz="quarter" idx="16"/>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EFEEEF"/>
                </a:solidFill>
              </a:defRPr>
            </a:lvl1pPr>
          </a:lstStyle>
          <a:p>
            <a:pPr lvl="0"/>
            <a:r>
              <a:rPr lang="en-GB" dirty="0"/>
              <a:t>Click to edit Master text styles</a:t>
            </a:r>
          </a:p>
        </p:txBody>
      </p:sp>
      <p:sp>
        <p:nvSpPr>
          <p:cNvPr id="765" name="Shape 765"/>
          <p:cNvSpPr>
            <a:spLocks noGrp="1"/>
          </p:cNvSpPr>
          <p:nvPr>
            <p:ph type="pic" sz="quarter" idx="21"/>
          </p:nvPr>
        </p:nvSpPr>
        <p:spPr>
          <a:xfrm>
            <a:off x="5855232" y="2508918"/>
            <a:ext cx="740110" cy="555083"/>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766" name="Shape 766"/>
          <p:cNvSpPr>
            <a:spLocks noGrp="1"/>
          </p:cNvSpPr>
          <p:nvPr>
            <p:ph type="pic" sz="quarter" idx="22"/>
          </p:nvPr>
        </p:nvSpPr>
        <p:spPr>
          <a:xfrm>
            <a:off x="5883137" y="5068710"/>
            <a:ext cx="690533" cy="517899"/>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767" name="Shape 767"/>
          <p:cNvSpPr>
            <a:spLocks noGrp="1"/>
          </p:cNvSpPr>
          <p:nvPr>
            <p:ph type="pic" sz="quarter" idx="23"/>
          </p:nvPr>
        </p:nvSpPr>
        <p:spPr>
          <a:xfrm>
            <a:off x="5793406" y="3667781"/>
            <a:ext cx="831795" cy="623846"/>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768" name="Shape 768"/>
          <p:cNvSpPr>
            <a:spLocks noGrp="1"/>
          </p:cNvSpPr>
          <p:nvPr>
            <p:ph type="body" sz="quarter" idx="24"/>
          </p:nvPr>
        </p:nvSpPr>
        <p:spPr>
          <a:xfrm>
            <a:off x="6316808" y="3786420"/>
            <a:ext cx="3121046" cy="297389"/>
          </a:xfrm>
          <a:prstGeom prst="rect">
            <a:avLst/>
          </a:prstGeom>
        </p:spPr>
        <p:txBody>
          <a:bodyPr wrap="none">
            <a:spAutoFit/>
          </a:bodyPr>
          <a:lstStyle>
            <a:lvl1pPr marL="0" indent="0" algn="ctr">
              <a:spcBef>
                <a:spcPts val="0"/>
              </a:spcBef>
              <a:buSzTx/>
              <a:buNone/>
              <a:defRPr sz="1266" b="0" i="0" cap="all">
                <a:solidFill>
                  <a:srgbClr val="427CC0"/>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769" name="Shape 769"/>
          <p:cNvSpPr>
            <a:spLocks noGrp="1"/>
          </p:cNvSpPr>
          <p:nvPr>
            <p:ph type="body" sz="quarter" idx="25"/>
          </p:nvPr>
        </p:nvSpPr>
        <p:spPr>
          <a:xfrm>
            <a:off x="6061733" y="5089681"/>
            <a:ext cx="3121046" cy="297389"/>
          </a:xfrm>
          <a:prstGeom prst="rect">
            <a:avLst/>
          </a:prstGeom>
        </p:spPr>
        <p:txBody>
          <a:bodyPr wrap="none">
            <a:spAutoFit/>
          </a:bodyPr>
          <a:lstStyle>
            <a:lvl1pPr marL="0" indent="0" algn="ctr">
              <a:spcBef>
                <a:spcPts val="0"/>
              </a:spcBef>
              <a:buSzTx/>
              <a:buNone/>
              <a:defRPr sz="1266" b="0" i="0" cap="all">
                <a:solidFill>
                  <a:srgbClr val="485E98"/>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770" name="Shape 770"/>
          <p:cNvSpPr>
            <a:spLocks noGrp="1"/>
          </p:cNvSpPr>
          <p:nvPr>
            <p:ph type="body" sz="quarter" idx="26"/>
          </p:nvPr>
        </p:nvSpPr>
        <p:spPr>
          <a:xfrm>
            <a:off x="6094558" y="2539517"/>
            <a:ext cx="3121046" cy="297389"/>
          </a:xfrm>
          <a:prstGeom prst="rect">
            <a:avLst/>
          </a:prstGeom>
        </p:spPr>
        <p:txBody>
          <a:bodyPr wrap="none">
            <a:spAutoFit/>
          </a:bodyPr>
          <a:lstStyle>
            <a:lvl1pPr marL="0" indent="0" algn="ctr">
              <a:spcBef>
                <a:spcPts val="0"/>
              </a:spcBef>
              <a:buSzTx/>
              <a:buNone/>
              <a:defRPr sz="1266" b="0" i="0" cap="all">
                <a:solidFill>
                  <a:srgbClr val="4F3968"/>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771" name="Shape 771"/>
          <p:cNvSpPr>
            <a:spLocks noGrp="1"/>
          </p:cNvSpPr>
          <p:nvPr>
            <p:ph type="body" sz="quarter" idx="27"/>
          </p:nvPr>
        </p:nvSpPr>
        <p:spPr>
          <a:xfrm>
            <a:off x="6812017" y="4286766"/>
            <a:ext cx="4335538" cy="254044"/>
          </a:xfrm>
          <a:prstGeom prst="rect">
            <a:avLst/>
          </a:prstGeom>
        </p:spPr>
        <p:txBody>
          <a:bodyPr>
            <a:spAutoFit/>
          </a:bodyPr>
          <a:lstStyle>
            <a:lvl1pPr marL="0" indent="0">
              <a:spcBef>
                <a:spcPts val="0"/>
              </a:spcBef>
              <a:buSzTx/>
              <a:buNone/>
              <a:defRPr sz="984">
                <a:solidFill>
                  <a:srgbClr val="919191"/>
                </a:solidFill>
                <a:latin typeface="Avenir Next"/>
                <a:ea typeface="Avenir Next"/>
                <a:cs typeface="Avenir Next"/>
                <a:sym typeface="Avenir Next"/>
              </a:defRPr>
            </a:lvl1pPr>
          </a:lstStyle>
          <a:p>
            <a:pPr lvl="0"/>
            <a:r>
              <a:rPr lang="en-GB"/>
              <a:t>Click to edit Master text styles</a:t>
            </a:r>
          </a:p>
        </p:txBody>
      </p:sp>
      <p:sp>
        <p:nvSpPr>
          <p:cNvPr id="772" name="Shape 772"/>
          <p:cNvSpPr>
            <a:spLocks noGrp="1"/>
          </p:cNvSpPr>
          <p:nvPr>
            <p:ph type="body" sz="quarter" idx="28"/>
          </p:nvPr>
        </p:nvSpPr>
        <p:spPr>
          <a:xfrm>
            <a:off x="6822847" y="5576359"/>
            <a:ext cx="4306622" cy="254044"/>
          </a:xfrm>
          <a:prstGeom prst="rect">
            <a:avLst/>
          </a:prstGeom>
        </p:spPr>
        <p:txBody>
          <a:bodyPr>
            <a:spAutoFit/>
          </a:bodyPr>
          <a:lstStyle>
            <a:lvl1pPr marL="0" indent="0">
              <a:spcBef>
                <a:spcPts val="0"/>
              </a:spcBef>
              <a:buSzTx/>
              <a:buNone/>
              <a:defRPr sz="984">
                <a:solidFill>
                  <a:srgbClr val="919191"/>
                </a:solidFill>
                <a:latin typeface="Avenir Next"/>
                <a:ea typeface="Avenir Next"/>
                <a:cs typeface="Avenir Next"/>
                <a:sym typeface="Avenir Next"/>
              </a:defRPr>
            </a:lvl1pPr>
          </a:lstStyle>
          <a:p>
            <a:pPr lvl="0"/>
            <a:r>
              <a:rPr lang="en-GB"/>
              <a:t>Click to edit Master text styles</a:t>
            </a:r>
          </a:p>
        </p:txBody>
      </p:sp>
      <p:sp>
        <p:nvSpPr>
          <p:cNvPr id="773" name="Shape 773"/>
          <p:cNvSpPr>
            <a:spLocks noGrp="1"/>
          </p:cNvSpPr>
          <p:nvPr>
            <p:ph type="body" sz="quarter" idx="29"/>
          </p:nvPr>
        </p:nvSpPr>
        <p:spPr>
          <a:xfrm>
            <a:off x="6826475" y="3029163"/>
            <a:ext cx="4306622" cy="254044"/>
          </a:xfrm>
          <a:prstGeom prst="rect">
            <a:avLst/>
          </a:prstGeom>
        </p:spPr>
        <p:txBody>
          <a:bodyPr>
            <a:spAutoFit/>
          </a:bodyPr>
          <a:lstStyle>
            <a:lvl1pPr marL="0" indent="0">
              <a:spcBef>
                <a:spcPts val="0"/>
              </a:spcBef>
              <a:buSzTx/>
              <a:buNone/>
              <a:defRPr sz="984">
                <a:solidFill>
                  <a:srgbClr val="919191"/>
                </a:solidFill>
                <a:latin typeface="Avenir Next"/>
                <a:ea typeface="Avenir Next"/>
                <a:cs typeface="Avenir Next"/>
                <a:sym typeface="Avenir Next"/>
              </a:defRPr>
            </a:lvl1pPr>
          </a:lstStyle>
          <a:p>
            <a:pPr lvl="0"/>
            <a:r>
              <a:rPr lang="en-GB"/>
              <a:t>Click to edit Master text styles</a:t>
            </a:r>
          </a:p>
        </p:txBody>
      </p:sp>
      <p:sp>
        <p:nvSpPr>
          <p:cNvPr id="774" name="Shape 774"/>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272216298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oject 1">
    <p:spTree>
      <p:nvGrpSpPr>
        <p:cNvPr id="1" name=""/>
        <p:cNvGrpSpPr/>
        <p:nvPr/>
      </p:nvGrpSpPr>
      <p:grpSpPr>
        <a:xfrm>
          <a:off x="0" y="0"/>
          <a:ext cx="0" cy="0"/>
          <a:chOff x="0" y="0"/>
          <a:chExt cx="0" cy="0"/>
        </a:xfrm>
      </p:grpSpPr>
      <p:sp>
        <p:nvSpPr>
          <p:cNvPr id="781" name="Shape 781"/>
          <p:cNvSpPr/>
          <p:nvPr/>
        </p:nvSpPr>
        <p:spPr>
          <a:xfrm>
            <a:off x="978521" y="2501190"/>
            <a:ext cx="2244311" cy="1968160"/>
          </a:xfrm>
          <a:prstGeom prst="rect">
            <a:avLst/>
          </a:prstGeom>
          <a:solidFill>
            <a:srgbClr val="FAF9FA"/>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82" name="Shape 782"/>
          <p:cNvSpPr/>
          <p:nvPr/>
        </p:nvSpPr>
        <p:spPr>
          <a:xfrm>
            <a:off x="6204013" y="2505661"/>
            <a:ext cx="2244312" cy="1968160"/>
          </a:xfrm>
          <a:prstGeom prst="rect">
            <a:avLst/>
          </a:prstGeom>
          <a:solidFill>
            <a:srgbClr val="FAF9FA"/>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83" name="Shape 783"/>
          <p:cNvSpPr>
            <a:spLocks noGrp="1"/>
          </p:cNvSpPr>
          <p:nvPr>
            <p:ph type="body" sz="quarter" idx="13"/>
          </p:nvPr>
        </p:nvSpPr>
        <p:spPr>
          <a:xfrm>
            <a:off x="2029182" y="963525"/>
            <a:ext cx="8133637"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784" name="Shape 784"/>
          <p:cNvSpPr>
            <a:spLocks noGrp="1"/>
          </p:cNvSpPr>
          <p:nvPr>
            <p:ph type="body" sz="quarter" idx="14"/>
          </p:nvPr>
        </p:nvSpPr>
        <p:spPr>
          <a:xfrm>
            <a:off x="2712385" y="1707406"/>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785" name="Shape 785"/>
          <p:cNvSpPr/>
          <p:nvPr/>
        </p:nvSpPr>
        <p:spPr>
          <a:xfrm flipV="1">
            <a:off x="668464" y="413742"/>
            <a:ext cx="1" cy="660359"/>
          </a:xfrm>
          <a:prstGeom prst="line">
            <a:avLst/>
          </a:prstGeom>
          <a:ln w="63500">
            <a:solidFill>
              <a:srgbClr val="EFEEF0"/>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786" name="Shape 786"/>
          <p:cNvSpPr>
            <a:spLocks noGrp="1"/>
          </p:cNvSpPr>
          <p:nvPr>
            <p:ph type="body" sz="quarter" idx="15"/>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EFEEEF"/>
                </a:solidFill>
              </a:defRPr>
            </a:lvl1pPr>
          </a:lstStyle>
          <a:p>
            <a:pPr lvl="0"/>
            <a:r>
              <a:rPr lang="en-GB" dirty="0"/>
              <a:t>Click to edit Master text styles</a:t>
            </a:r>
          </a:p>
        </p:txBody>
      </p:sp>
      <p:sp>
        <p:nvSpPr>
          <p:cNvPr id="792" name="Shape 792"/>
          <p:cNvSpPr>
            <a:spLocks noGrp="1"/>
          </p:cNvSpPr>
          <p:nvPr>
            <p:ph type="pic" sz="quarter" idx="20"/>
          </p:nvPr>
        </p:nvSpPr>
        <p:spPr>
          <a:xfrm>
            <a:off x="884988" y="2976288"/>
            <a:ext cx="2249982" cy="1968225"/>
          </a:xfrm>
          <a:prstGeom prst="rect">
            <a:avLst/>
          </a:prstGeom>
        </p:spPr>
        <p:txBody>
          <a:bodyPr lIns="91439" tIns="45719" rIns="91439" bIns="45719" anchor="t">
            <a:noAutofit/>
          </a:bodyPr>
          <a:lstStyle>
            <a:lvl1pPr>
              <a:defRPr sz="1125" b="0" i="0"/>
            </a:lvl1pPr>
          </a:lstStyle>
          <a:p>
            <a:r>
              <a:rPr lang="en-GB" dirty="0"/>
              <a:t>Click icon to add picture</a:t>
            </a:r>
            <a:endParaRPr dirty="0"/>
          </a:p>
        </p:txBody>
      </p:sp>
      <p:sp>
        <p:nvSpPr>
          <p:cNvPr id="793" name="Shape 793"/>
          <p:cNvSpPr/>
          <p:nvPr/>
        </p:nvSpPr>
        <p:spPr>
          <a:xfrm>
            <a:off x="3222832" y="2502147"/>
            <a:ext cx="2767955" cy="1966245"/>
          </a:xfrm>
          <a:prstGeom prst="rect">
            <a:avLst/>
          </a:prstGeom>
          <a:solidFill>
            <a:srgbClr val="FAF9FA"/>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94" name="Shape 794"/>
          <p:cNvSpPr>
            <a:spLocks noGrp="1"/>
          </p:cNvSpPr>
          <p:nvPr>
            <p:ph type="pic" sz="quarter" idx="21"/>
          </p:nvPr>
        </p:nvSpPr>
        <p:spPr>
          <a:xfrm>
            <a:off x="6201176" y="2911403"/>
            <a:ext cx="2249983" cy="1968226"/>
          </a:xfrm>
          <a:prstGeom prst="rect">
            <a:avLst/>
          </a:prstGeom>
        </p:spPr>
        <p:txBody>
          <a:bodyPr lIns="91439" tIns="45719" rIns="91439" bIns="45719" anchor="t">
            <a:noAutofit/>
          </a:bodyPr>
          <a:lstStyle>
            <a:lvl1pPr>
              <a:defRPr sz="1125" b="0" i="0"/>
            </a:lvl1pPr>
          </a:lstStyle>
          <a:p>
            <a:r>
              <a:rPr lang="en-GB" dirty="0"/>
              <a:t>Click icon to add picture</a:t>
            </a:r>
            <a:endParaRPr dirty="0"/>
          </a:p>
        </p:txBody>
      </p:sp>
      <p:sp>
        <p:nvSpPr>
          <p:cNvPr id="795" name="Shape 795"/>
          <p:cNvSpPr/>
          <p:nvPr/>
        </p:nvSpPr>
        <p:spPr>
          <a:xfrm>
            <a:off x="8445707" y="2502147"/>
            <a:ext cx="2767955" cy="1966245"/>
          </a:xfrm>
          <a:prstGeom prst="rect">
            <a:avLst/>
          </a:prstGeom>
          <a:solidFill>
            <a:srgbClr val="FAF9FA"/>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796" name="Shape 796"/>
          <p:cNvSpPr>
            <a:spLocks noGrp="1"/>
          </p:cNvSpPr>
          <p:nvPr>
            <p:ph type="body" sz="quarter" idx="22"/>
          </p:nvPr>
        </p:nvSpPr>
        <p:spPr>
          <a:xfrm>
            <a:off x="3524617" y="2670284"/>
            <a:ext cx="2779607" cy="275717"/>
          </a:xfrm>
          <a:prstGeom prst="rect">
            <a:avLst/>
          </a:prstGeom>
        </p:spPr>
        <p:txBody>
          <a:bodyPr wrap="none">
            <a:spAutoFit/>
          </a:bodyPr>
          <a:lstStyle>
            <a:lvl1pPr marL="0" indent="0">
              <a:spcBef>
                <a:spcPts val="0"/>
              </a:spcBef>
              <a:buSzTx/>
              <a:buNone/>
              <a:defRPr sz="1125" b="0" i="0" cap="all">
                <a:solidFill>
                  <a:srgbClr val="427CC0"/>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797" name="Shape 797"/>
          <p:cNvSpPr>
            <a:spLocks noGrp="1"/>
          </p:cNvSpPr>
          <p:nvPr>
            <p:ph type="body" sz="quarter" idx="23"/>
          </p:nvPr>
        </p:nvSpPr>
        <p:spPr>
          <a:xfrm>
            <a:off x="3524617" y="3107431"/>
            <a:ext cx="2156711" cy="254044"/>
          </a:xfrm>
          <a:prstGeom prst="rect">
            <a:avLst/>
          </a:prstGeom>
        </p:spPr>
        <p:txBody>
          <a:bodyPr>
            <a:spAutoFit/>
          </a:bodyPr>
          <a:lstStyle>
            <a:lvl1pPr marL="0" indent="0">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798" name="Shape 798"/>
          <p:cNvSpPr>
            <a:spLocks noGrp="1"/>
          </p:cNvSpPr>
          <p:nvPr>
            <p:ph type="body" sz="quarter" idx="24"/>
          </p:nvPr>
        </p:nvSpPr>
        <p:spPr>
          <a:xfrm>
            <a:off x="3524617" y="3813662"/>
            <a:ext cx="2164385" cy="254044"/>
          </a:xfrm>
          <a:prstGeom prst="rect">
            <a:avLst/>
          </a:prstGeom>
        </p:spPr>
        <p:txBody>
          <a:bodyPr>
            <a:spAutoFit/>
          </a:bodyPr>
          <a:lstStyle>
            <a:lvl1pPr marL="0" indent="0">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799" name="Shape 799"/>
          <p:cNvSpPr>
            <a:spLocks noGrp="1"/>
          </p:cNvSpPr>
          <p:nvPr>
            <p:ph type="pic" sz="quarter" idx="25"/>
          </p:nvPr>
        </p:nvSpPr>
        <p:spPr>
          <a:xfrm>
            <a:off x="6983305" y="3228122"/>
            <a:ext cx="685815" cy="514361"/>
          </a:xfrm>
          <a:prstGeom prst="rect">
            <a:avLst/>
          </a:prstGeom>
        </p:spPr>
        <p:txBody>
          <a:bodyPr lIns="91439" tIns="45719" rIns="91439" bIns="45719" anchor="t">
            <a:noAutofit/>
          </a:bodyPr>
          <a:lstStyle>
            <a:lvl1pPr>
              <a:defRPr sz="562" b="0" i="0"/>
            </a:lvl1pPr>
          </a:lstStyle>
          <a:p>
            <a:r>
              <a:rPr lang="en-GB" dirty="0"/>
              <a:t>Click icon to add picture</a:t>
            </a:r>
            <a:endParaRPr dirty="0"/>
          </a:p>
        </p:txBody>
      </p:sp>
      <p:sp>
        <p:nvSpPr>
          <p:cNvPr id="800" name="Shape 800"/>
          <p:cNvSpPr>
            <a:spLocks noGrp="1"/>
          </p:cNvSpPr>
          <p:nvPr>
            <p:ph type="body" sz="quarter" idx="26" hasCustomPrompt="1"/>
          </p:nvPr>
        </p:nvSpPr>
        <p:spPr>
          <a:xfrm>
            <a:off x="7442533" y="3208899"/>
            <a:ext cx="321470" cy="241102"/>
          </a:xfrm>
          <a:prstGeom prst="ellipse">
            <a:avLst/>
          </a:prstGeom>
          <a:solidFill>
            <a:srgbClr val="427CC0"/>
          </a:solidFill>
        </p:spPr>
        <p:txBody>
          <a:bodyPr>
            <a:noAutofit/>
          </a:bodyPr>
          <a:lstStyle>
            <a:lvl1pPr marL="0" indent="0" algn="ctr">
              <a:spcBef>
                <a:spcPts val="0"/>
              </a:spcBef>
              <a:buSzTx/>
              <a:buNone/>
              <a:defRPr sz="2400" b="0" i="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801" name="Shape 801"/>
          <p:cNvSpPr>
            <a:spLocks noGrp="1"/>
          </p:cNvSpPr>
          <p:nvPr>
            <p:ph type="body" sz="quarter" idx="27"/>
          </p:nvPr>
        </p:nvSpPr>
        <p:spPr>
          <a:xfrm>
            <a:off x="5764623" y="3089078"/>
            <a:ext cx="3677289" cy="427168"/>
          </a:xfrm>
          <a:prstGeom prst="rect">
            <a:avLst/>
          </a:prstGeom>
        </p:spPr>
        <p:txBody>
          <a:bodyPr wrap="none">
            <a:spAutoFit/>
          </a:bodyPr>
          <a:lstStyle>
            <a:lvl1pPr marL="0" indent="0" algn="ctr">
              <a:spcBef>
                <a:spcPts val="0"/>
              </a:spcBef>
              <a:buSzTx/>
              <a:buNone/>
              <a:defRPr sz="2109" b="0" i="0">
                <a:solidFill>
                  <a:srgbClr val="FFFFFF"/>
                </a:solidFill>
              </a:defRPr>
            </a:lvl1pPr>
          </a:lstStyle>
          <a:p>
            <a:pPr lvl="0"/>
            <a:r>
              <a:rPr lang="en-GB" dirty="0"/>
              <a:t>Click to edit Master text styles</a:t>
            </a:r>
          </a:p>
        </p:txBody>
      </p:sp>
      <p:sp>
        <p:nvSpPr>
          <p:cNvPr id="802" name="Shape 802"/>
          <p:cNvSpPr>
            <a:spLocks noGrp="1"/>
          </p:cNvSpPr>
          <p:nvPr>
            <p:ph type="body" sz="quarter" idx="28"/>
          </p:nvPr>
        </p:nvSpPr>
        <p:spPr>
          <a:xfrm>
            <a:off x="8736284" y="2670284"/>
            <a:ext cx="2779607" cy="275717"/>
          </a:xfrm>
          <a:prstGeom prst="rect">
            <a:avLst/>
          </a:prstGeom>
        </p:spPr>
        <p:txBody>
          <a:bodyPr wrap="none">
            <a:spAutoFit/>
          </a:bodyPr>
          <a:lstStyle>
            <a:lvl1pPr marL="0" indent="0">
              <a:spcBef>
                <a:spcPts val="0"/>
              </a:spcBef>
              <a:buSzTx/>
              <a:buNone/>
              <a:defRPr sz="1125" b="0" i="0" cap="all">
                <a:solidFill>
                  <a:srgbClr val="427CC0"/>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803" name="Shape 803"/>
          <p:cNvSpPr>
            <a:spLocks noGrp="1"/>
          </p:cNvSpPr>
          <p:nvPr>
            <p:ph type="body" sz="quarter" idx="29"/>
          </p:nvPr>
        </p:nvSpPr>
        <p:spPr>
          <a:xfrm>
            <a:off x="8751329" y="3107431"/>
            <a:ext cx="2156711" cy="254044"/>
          </a:xfrm>
          <a:prstGeom prst="rect">
            <a:avLst/>
          </a:prstGeom>
        </p:spPr>
        <p:txBody>
          <a:bodyPr>
            <a:spAutoFit/>
          </a:bodyPr>
          <a:lstStyle>
            <a:lvl1pPr marL="0" indent="0">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804" name="Shape 804"/>
          <p:cNvSpPr>
            <a:spLocks noGrp="1"/>
          </p:cNvSpPr>
          <p:nvPr>
            <p:ph type="body" sz="quarter" idx="30"/>
          </p:nvPr>
        </p:nvSpPr>
        <p:spPr>
          <a:xfrm>
            <a:off x="8747492" y="3813662"/>
            <a:ext cx="2164385" cy="254044"/>
          </a:xfrm>
          <a:prstGeom prst="rect">
            <a:avLst/>
          </a:prstGeom>
        </p:spPr>
        <p:txBody>
          <a:bodyPr>
            <a:spAutoFit/>
          </a:bodyPr>
          <a:lstStyle>
            <a:lvl1pPr marL="0" indent="0">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805" name="Shape 805"/>
          <p:cNvSpPr>
            <a:spLocks noGrp="1"/>
          </p:cNvSpPr>
          <p:nvPr>
            <p:ph type="pic" sz="quarter" idx="31"/>
          </p:nvPr>
        </p:nvSpPr>
        <p:spPr>
          <a:xfrm>
            <a:off x="1686376" y="3174544"/>
            <a:ext cx="828540" cy="621404"/>
          </a:xfrm>
          <a:prstGeom prst="rect">
            <a:avLst/>
          </a:prstGeom>
        </p:spPr>
        <p:txBody>
          <a:bodyPr lIns="91439" tIns="45719" rIns="91439" bIns="45719" anchor="t">
            <a:noAutofit/>
          </a:bodyPr>
          <a:lstStyle>
            <a:lvl1pPr>
              <a:defRPr sz="562" b="0" i="0"/>
            </a:lvl1pPr>
          </a:lstStyle>
          <a:p>
            <a:r>
              <a:rPr lang="en-GB" dirty="0"/>
              <a:t>Click icon to add picture</a:t>
            </a:r>
            <a:endParaRPr dirty="0"/>
          </a:p>
        </p:txBody>
      </p:sp>
      <p:sp>
        <p:nvSpPr>
          <p:cNvPr id="806" name="Shape 806"/>
          <p:cNvSpPr>
            <a:spLocks noGrp="1"/>
          </p:cNvSpPr>
          <p:nvPr>
            <p:ph type="body" sz="quarter" idx="32" hasCustomPrompt="1"/>
          </p:nvPr>
        </p:nvSpPr>
        <p:spPr>
          <a:xfrm>
            <a:off x="2207751" y="3182110"/>
            <a:ext cx="321470" cy="241102"/>
          </a:xfrm>
          <a:prstGeom prst="ellipse">
            <a:avLst/>
          </a:prstGeom>
          <a:solidFill>
            <a:srgbClr val="427CC0"/>
          </a:solidFill>
        </p:spPr>
        <p:txBody>
          <a:bodyPr>
            <a:noAutofit/>
          </a:bodyPr>
          <a:lstStyle>
            <a:lvl1pPr marL="0" indent="0" algn="ctr">
              <a:spcBef>
                <a:spcPts val="0"/>
              </a:spcBef>
              <a:buSzTx/>
              <a:buNone/>
              <a:defRPr sz="2400" b="0" i="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807" name="Shape 807"/>
          <p:cNvSpPr>
            <a:spLocks noGrp="1"/>
          </p:cNvSpPr>
          <p:nvPr>
            <p:ph type="body" sz="quarter" idx="33"/>
          </p:nvPr>
        </p:nvSpPr>
        <p:spPr>
          <a:xfrm>
            <a:off x="529841" y="3062289"/>
            <a:ext cx="3677289" cy="427168"/>
          </a:xfrm>
          <a:prstGeom prst="rect">
            <a:avLst/>
          </a:prstGeom>
        </p:spPr>
        <p:txBody>
          <a:bodyPr wrap="none">
            <a:spAutoFit/>
          </a:bodyPr>
          <a:lstStyle>
            <a:lvl1pPr marL="0" indent="0" algn="ctr">
              <a:spcBef>
                <a:spcPts val="0"/>
              </a:spcBef>
              <a:buSzTx/>
              <a:buNone/>
              <a:defRPr sz="2109" b="0" i="0">
                <a:solidFill>
                  <a:srgbClr val="FFFFFF"/>
                </a:solidFill>
              </a:defRPr>
            </a:lvl1pPr>
          </a:lstStyle>
          <a:p>
            <a:pPr lvl="0"/>
            <a:r>
              <a:rPr lang="en-GB" dirty="0"/>
              <a:t>Click to edit Master text styles</a:t>
            </a:r>
          </a:p>
        </p:txBody>
      </p:sp>
      <p:sp>
        <p:nvSpPr>
          <p:cNvPr id="808" name="Shape 808"/>
          <p:cNvSpPr>
            <a:spLocks noGrp="1"/>
          </p:cNvSpPr>
          <p:nvPr>
            <p:ph type="body" sz="quarter" idx="34"/>
          </p:nvPr>
        </p:nvSpPr>
        <p:spPr>
          <a:xfrm>
            <a:off x="1600399" y="5195301"/>
            <a:ext cx="8991203" cy="329899"/>
          </a:xfrm>
          <a:prstGeom prst="rect">
            <a:avLst/>
          </a:prstGeom>
        </p:spPr>
        <p:txBody>
          <a:bodyPr>
            <a:spAutoFit/>
          </a:bodyPr>
          <a:lstStyle>
            <a:lvl1pPr marL="0" indent="0" algn="ctr">
              <a:spcBef>
                <a:spcPts val="0"/>
              </a:spcBef>
              <a:buSzTx/>
              <a:buNone/>
              <a:defRPr sz="1477">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809" name="Shape 809"/>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298117718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reserve="1">
  <p:cSld name="Project 2">
    <p:spTree>
      <p:nvGrpSpPr>
        <p:cNvPr id="1" name=""/>
        <p:cNvGrpSpPr/>
        <p:nvPr/>
      </p:nvGrpSpPr>
      <p:grpSpPr>
        <a:xfrm>
          <a:off x="0" y="0"/>
          <a:ext cx="0" cy="0"/>
          <a:chOff x="0" y="0"/>
          <a:chExt cx="0" cy="0"/>
        </a:xfrm>
      </p:grpSpPr>
      <p:sp>
        <p:nvSpPr>
          <p:cNvPr id="816" name="Shape 816"/>
          <p:cNvSpPr/>
          <p:nvPr/>
        </p:nvSpPr>
        <p:spPr>
          <a:xfrm>
            <a:off x="978521" y="2183440"/>
            <a:ext cx="2244311" cy="1968160"/>
          </a:xfrm>
          <a:prstGeom prst="rect">
            <a:avLst/>
          </a:prstGeom>
          <a:gradFill>
            <a:gsLst>
              <a:gs pos="0">
                <a:srgbClr val="4089D1"/>
              </a:gs>
              <a:gs pos="100000">
                <a:srgbClr val="50325D"/>
              </a:gs>
            </a:gsLst>
            <a:lin ang="422606"/>
          </a:gra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817" name="Shape 817"/>
          <p:cNvSpPr/>
          <p:nvPr/>
        </p:nvSpPr>
        <p:spPr>
          <a:xfrm>
            <a:off x="6204013" y="2187911"/>
            <a:ext cx="2244312" cy="1968160"/>
          </a:xfrm>
          <a:prstGeom prst="rect">
            <a:avLst/>
          </a:prstGeom>
          <a:gradFill>
            <a:gsLst>
              <a:gs pos="0">
                <a:srgbClr val="4089D1"/>
              </a:gs>
              <a:gs pos="100000">
                <a:srgbClr val="50325D"/>
              </a:gs>
            </a:gsLst>
            <a:lin ang="422606"/>
          </a:gra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818" name="Shape 818"/>
          <p:cNvSpPr>
            <a:spLocks noGrp="1"/>
          </p:cNvSpPr>
          <p:nvPr>
            <p:ph type="pic" sz="quarter" idx="13"/>
          </p:nvPr>
        </p:nvSpPr>
        <p:spPr>
          <a:xfrm>
            <a:off x="978339" y="2183440"/>
            <a:ext cx="2249982" cy="1968225"/>
          </a:xfrm>
          <a:prstGeom prst="rect">
            <a:avLst/>
          </a:prstGeom>
        </p:spPr>
        <p:txBody>
          <a:bodyPr lIns="91439" tIns="45719" rIns="91439" bIns="45719" anchor="t">
            <a:noAutofit/>
          </a:bodyPr>
          <a:lstStyle>
            <a:lvl1pPr>
              <a:defRPr sz="1125" b="0" i="0"/>
            </a:lvl1pPr>
          </a:lstStyle>
          <a:p>
            <a:r>
              <a:rPr lang="en-GB" dirty="0"/>
              <a:t>Click icon to add picture</a:t>
            </a:r>
            <a:endParaRPr dirty="0"/>
          </a:p>
        </p:txBody>
      </p:sp>
      <p:sp>
        <p:nvSpPr>
          <p:cNvPr id="819" name="Shape 819"/>
          <p:cNvSpPr/>
          <p:nvPr/>
        </p:nvSpPr>
        <p:spPr>
          <a:xfrm>
            <a:off x="3222832" y="2184397"/>
            <a:ext cx="2767955" cy="1966244"/>
          </a:xfrm>
          <a:prstGeom prst="rect">
            <a:avLst/>
          </a:prstGeom>
          <a:solidFill>
            <a:srgbClr val="FAF9FA"/>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820" name="Shape 820"/>
          <p:cNvSpPr>
            <a:spLocks noGrp="1"/>
          </p:cNvSpPr>
          <p:nvPr>
            <p:ph type="pic" sz="quarter" idx="14"/>
          </p:nvPr>
        </p:nvSpPr>
        <p:spPr>
          <a:xfrm>
            <a:off x="6201213" y="2183440"/>
            <a:ext cx="2249983" cy="1968225"/>
          </a:xfrm>
          <a:prstGeom prst="rect">
            <a:avLst/>
          </a:prstGeom>
        </p:spPr>
        <p:txBody>
          <a:bodyPr lIns="91439" tIns="45719" rIns="91439" bIns="45719" anchor="t">
            <a:noAutofit/>
          </a:bodyPr>
          <a:lstStyle>
            <a:lvl1pPr>
              <a:defRPr sz="1125" b="0" i="0"/>
            </a:lvl1pPr>
          </a:lstStyle>
          <a:p>
            <a:r>
              <a:rPr lang="en-GB" dirty="0"/>
              <a:t>Click icon to add picture</a:t>
            </a:r>
            <a:endParaRPr dirty="0"/>
          </a:p>
        </p:txBody>
      </p:sp>
      <p:sp>
        <p:nvSpPr>
          <p:cNvPr id="821" name="Shape 821"/>
          <p:cNvSpPr/>
          <p:nvPr/>
        </p:nvSpPr>
        <p:spPr>
          <a:xfrm>
            <a:off x="8445707" y="2184397"/>
            <a:ext cx="2767955" cy="1966245"/>
          </a:xfrm>
          <a:prstGeom prst="rect">
            <a:avLst/>
          </a:prstGeom>
          <a:solidFill>
            <a:srgbClr val="FAF9FA"/>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822" name="Shape 822"/>
          <p:cNvSpPr>
            <a:spLocks noGrp="1"/>
          </p:cNvSpPr>
          <p:nvPr>
            <p:ph type="body" sz="quarter" idx="15"/>
          </p:nvPr>
        </p:nvSpPr>
        <p:spPr>
          <a:xfrm>
            <a:off x="3524617" y="2352533"/>
            <a:ext cx="2779607" cy="275717"/>
          </a:xfrm>
          <a:prstGeom prst="rect">
            <a:avLst/>
          </a:prstGeom>
        </p:spPr>
        <p:txBody>
          <a:bodyPr wrap="none">
            <a:spAutoFit/>
          </a:bodyPr>
          <a:lstStyle>
            <a:lvl1pPr marL="0" indent="0">
              <a:spcBef>
                <a:spcPts val="0"/>
              </a:spcBef>
              <a:buSzTx/>
              <a:buNone/>
              <a:defRPr sz="1125" b="0" i="0" cap="all">
                <a:solidFill>
                  <a:srgbClr val="427CC0"/>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823" name="Shape 823"/>
          <p:cNvSpPr>
            <a:spLocks noGrp="1"/>
          </p:cNvSpPr>
          <p:nvPr>
            <p:ph type="body" sz="quarter" idx="16"/>
          </p:nvPr>
        </p:nvSpPr>
        <p:spPr>
          <a:xfrm>
            <a:off x="3524617" y="2789680"/>
            <a:ext cx="2156711" cy="254044"/>
          </a:xfrm>
          <a:prstGeom prst="rect">
            <a:avLst/>
          </a:prstGeom>
        </p:spPr>
        <p:txBody>
          <a:bodyPr>
            <a:spAutoFit/>
          </a:bodyPr>
          <a:lstStyle>
            <a:lvl1pPr marL="0" indent="0">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824" name="Shape 824"/>
          <p:cNvSpPr>
            <a:spLocks noGrp="1"/>
          </p:cNvSpPr>
          <p:nvPr>
            <p:ph type="body" sz="quarter" idx="17"/>
          </p:nvPr>
        </p:nvSpPr>
        <p:spPr>
          <a:xfrm>
            <a:off x="3524617" y="3495912"/>
            <a:ext cx="2164385" cy="254044"/>
          </a:xfrm>
          <a:prstGeom prst="rect">
            <a:avLst/>
          </a:prstGeom>
        </p:spPr>
        <p:txBody>
          <a:bodyPr>
            <a:spAutoFit/>
          </a:bodyPr>
          <a:lstStyle>
            <a:lvl1pPr marL="0" indent="0">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825" name="Shape 825"/>
          <p:cNvSpPr>
            <a:spLocks noGrp="1"/>
          </p:cNvSpPr>
          <p:nvPr>
            <p:ph type="pic" sz="quarter" idx="18"/>
          </p:nvPr>
        </p:nvSpPr>
        <p:spPr>
          <a:xfrm>
            <a:off x="6983305" y="2910372"/>
            <a:ext cx="685815" cy="514361"/>
          </a:xfrm>
          <a:prstGeom prst="rect">
            <a:avLst/>
          </a:prstGeom>
        </p:spPr>
        <p:txBody>
          <a:bodyPr lIns="91439" tIns="45719" rIns="91439" bIns="45719" anchor="t">
            <a:noAutofit/>
          </a:bodyPr>
          <a:lstStyle>
            <a:lvl1pPr>
              <a:defRPr sz="562" b="0" i="0"/>
            </a:lvl1pPr>
          </a:lstStyle>
          <a:p>
            <a:r>
              <a:rPr lang="en-GB" dirty="0"/>
              <a:t>Click icon to add picture</a:t>
            </a:r>
            <a:endParaRPr dirty="0"/>
          </a:p>
        </p:txBody>
      </p:sp>
      <p:sp>
        <p:nvSpPr>
          <p:cNvPr id="826" name="Shape 826"/>
          <p:cNvSpPr>
            <a:spLocks noGrp="1"/>
          </p:cNvSpPr>
          <p:nvPr>
            <p:ph type="body" sz="quarter" idx="19" hasCustomPrompt="1"/>
          </p:nvPr>
        </p:nvSpPr>
        <p:spPr>
          <a:xfrm>
            <a:off x="7442533" y="2891149"/>
            <a:ext cx="321470" cy="241102"/>
          </a:xfrm>
          <a:prstGeom prst="ellipse">
            <a:avLst/>
          </a:prstGeom>
          <a:solidFill>
            <a:srgbClr val="427CC0"/>
          </a:solidFill>
        </p:spPr>
        <p:txBody>
          <a:bodyPr>
            <a:noAutofit/>
          </a:bodyPr>
          <a:lstStyle>
            <a:lvl1pPr marL="0" indent="0" algn="ctr">
              <a:spcBef>
                <a:spcPts val="0"/>
              </a:spcBef>
              <a:buSzTx/>
              <a:buNone/>
              <a:defRPr sz="2400" b="0" i="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827" name="Shape 827"/>
          <p:cNvSpPr>
            <a:spLocks noGrp="1"/>
          </p:cNvSpPr>
          <p:nvPr>
            <p:ph type="body" sz="quarter" idx="20"/>
          </p:nvPr>
        </p:nvSpPr>
        <p:spPr>
          <a:xfrm>
            <a:off x="5764623" y="2771327"/>
            <a:ext cx="3677289" cy="427168"/>
          </a:xfrm>
          <a:prstGeom prst="rect">
            <a:avLst/>
          </a:prstGeom>
        </p:spPr>
        <p:txBody>
          <a:bodyPr wrap="none">
            <a:spAutoFit/>
          </a:bodyPr>
          <a:lstStyle>
            <a:lvl1pPr marL="0" indent="0" algn="ctr">
              <a:spcBef>
                <a:spcPts val="0"/>
              </a:spcBef>
              <a:buSzTx/>
              <a:buNone/>
              <a:defRPr sz="2109" b="0" i="0">
                <a:solidFill>
                  <a:srgbClr val="FFFFFF"/>
                </a:solidFill>
              </a:defRPr>
            </a:lvl1pPr>
          </a:lstStyle>
          <a:p>
            <a:pPr lvl="0"/>
            <a:r>
              <a:rPr lang="en-GB" dirty="0"/>
              <a:t>Click to edit Master text styles</a:t>
            </a:r>
          </a:p>
        </p:txBody>
      </p:sp>
      <p:sp>
        <p:nvSpPr>
          <p:cNvPr id="828" name="Shape 828"/>
          <p:cNvSpPr>
            <a:spLocks noGrp="1"/>
          </p:cNvSpPr>
          <p:nvPr>
            <p:ph type="body" sz="quarter" idx="21"/>
          </p:nvPr>
        </p:nvSpPr>
        <p:spPr>
          <a:xfrm>
            <a:off x="8736284" y="2352533"/>
            <a:ext cx="2779607" cy="275717"/>
          </a:xfrm>
          <a:prstGeom prst="rect">
            <a:avLst/>
          </a:prstGeom>
        </p:spPr>
        <p:txBody>
          <a:bodyPr wrap="none">
            <a:spAutoFit/>
          </a:bodyPr>
          <a:lstStyle>
            <a:lvl1pPr marL="0" indent="0">
              <a:spcBef>
                <a:spcPts val="0"/>
              </a:spcBef>
              <a:buSzTx/>
              <a:buNone/>
              <a:defRPr sz="1125" b="0" i="0" cap="all">
                <a:solidFill>
                  <a:srgbClr val="427CC0"/>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829" name="Shape 829"/>
          <p:cNvSpPr>
            <a:spLocks noGrp="1"/>
          </p:cNvSpPr>
          <p:nvPr>
            <p:ph type="body" sz="quarter" idx="22"/>
          </p:nvPr>
        </p:nvSpPr>
        <p:spPr>
          <a:xfrm>
            <a:off x="8751329" y="2789680"/>
            <a:ext cx="2156711" cy="254044"/>
          </a:xfrm>
          <a:prstGeom prst="rect">
            <a:avLst/>
          </a:prstGeom>
        </p:spPr>
        <p:txBody>
          <a:bodyPr>
            <a:spAutoFit/>
          </a:bodyPr>
          <a:lstStyle>
            <a:lvl1pPr marL="0" indent="0">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830" name="Shape 830"/>
          <p:cNvSpPr>
            <a:spLocks noGrp="1"/>
          </p:cNvSpPr>
          <p:nvPr>
            <p:ph type="body" sz="quarter" idx="23"/>
          </p:nvPr>
        </p:nvSpPr>
        <p:spPr>
          <a:xfrm>
            <a:off x="8747492" y="3495912"/>
            <a:ext cx="2164385" cy="254044"/>
          </a:xfrm>
          <a:prstGeom prst="rect">
            <a:avLst/>
          </a:prstGeom>
        </p:spPr>
        <p:txBody>
          <a:bodyPr>
            <a:spAutoFit/>
          </a:bodyPr>
          <a:lstStyle>
            <a:lvl1pPr marL="0" indent="0">
              <a:spcBef>
                <a:spcPts val="0"/>
              </a:spcBef>
              <a:buSzTx/>
              <a:buNone/>
              <a:defRPr sz="984">
                <a:solidFill>
                  <a:srgbClr val="292B2C"/>
                </a:solidFill>
                <a:latin typeface="Avenir Next"/>
                <a:ea typeface="Avenir Next"/>
                <a:cs typeface="Avenir Next"/>
                <a:sym typeface="Avenir Next"/>
              </a:defRPr>
            </a:lvl1pPr>
          </a:lstStyle>
          <a:p>
            <a:pPr lvl="0"/>
            <a:r>
              <a:rPr lang="en-GB"/>
              <a:t>Click to edit Master text styles</a:t>
            </a:r>
          </a:p>
        </p:txBody>
      </p:sp>
      <p:sp>
        <p:nvSpPr>
          <p:cNvPr id="831" name="Shape 831"/>
          <p:cNvSpPr>
            <a:spLocks noGrp="1"/>
          </p:cNvSpPr>
          <p:nvPr>
            <p:ph type="pic" sz="quarter" idx="24"/>
          </p:nvPr>
        </p:nvSpPr>
        <p:spPr>
          <a:xfrm>
            <a:off x="1686376" y="2856794"/>
            <a:ext cx="828540" cy="621404"/>
          </a:xfrm>
          <a:prstGeom prst="rect">
            <a:avLst/>
          </a:prstGeom>
        </p:spPr>
        <p:txBody>
          <a:bodyPr lIns="91439" tIns="45719" rIns="91439" bIns="45719" anchor="t">
            <a:noAutofit/>
          </a:bodyPr>
          <a:lstStyle>
            <a:lvl1pPr>
              <a:defRPr sz="562" b="0" i="0"/>
            </a:lvl1pPr>
          </a:lstStyle>
          <a:p>
            <a:r>
              <a:rPr lang="en-GB" dirty="0"/>
              <a:t>Click icon to add picture</a:t>
            </a:r>
            <a:endParaRPr dirty="0"/>
          </a:p>
        </p:txBody>
      </p:sp>
      <p:sp>
        <p:nvSpPr>
          <p:cNvPr id="832" name="Shape 832"/>
          <p:cNvSpPr>
            <a:spLocks noGrp="1"/>
          </p:cNvSpPr>
          <p:nvPr>
            <p:ph type="body" sz="quarter" idx="25" hasCustomPrompt="1"/>
          </p:nvPr>
        </p:nvSpPr>
        <p:spPr>
          <a:xfrm>
            <a:off x="2207751" y="2864359"/>
            <a:ext cx="321470" cy="241102"/>
          </a:xfrm>
          <a:prstGeom prst="ellipse">
            <a:avLst/>
          </a:prstGeom>
          <a:solidFill>
            <a:srgbClr val="427CC0"/>
          </a:solidFill>
        </p:spPr>
        <p:txBody>
          <a:bodyPr>
            <a:noAutofit/>
          </a:bodyPr>
          <a:lstStyle>
            <a:lvl1pPr marL="0" indent="0" algn="ctr">
              <a:spcBef>
                <a:spcPts val="0"/>
              </a:spcBef>
              <a:buSzTx/>
              <a:buNone/>
              <a:defRPr sz="2400" b="0" i="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833" name="Shape 833"/>
          <p:cNvSpPr>
            <a:spLocks noGrp="1"/>
          </p:cNvSpPr>
          <p:nvPr>
            <p:ph type="body" sz="quarter" idx="26"/>
          </p:nvPr>
        </p:nvSpPr>
        <p:spPr>
          <a:xfrm>
            <a:off x="529841" y="2744538"/>
            <a:ext cx="3677289" cy="427168"/>
          </a:xfrm>
          <a:prstGeom prst="rect">
            <a:avLst/>
          </a:prstGeom>
        </p:spPr>
        <p:txBody>
          <a:bodyPr wrap="none">
            <a:spAutoFit/>
          </a:bodyPr>
          <a:lstStyle>
            <a:lvl1pPr marL="0" indent="0" algn="ctr">
              <a:spcBef>
                <a:spcPts val="0"/>
              </a:spcBef>
              <a:buSzTx/>
              <a:buNone/>
              <a:defRPr sz="2109" b="0" i="0">
                <a:solidFill>
                  <a:srgbClr val="FFFFFF"/>
                </a:solidFill>
              </a:defRPr>
            </a:lvl1pPr>
          </a:lstStyle>
          <a:p>
            <a:pPr lvl="0"/>
            <a:r>
              <a:rPr lang="en-GB" dirty="0"/>
              <a:t>Click to edit Master text styles</a:t>
            </a:r>
          </a:p>
        </p:txBody>
      </p:sp>
      <p:sp>
        <p:nvSpPr>
          <p:cNvPr id="834" name="Shape 834"/>
          <p:cNvSpPr/>
          <p:nvPr/>
        </p:nvSpPr>
        <p:spPr>
          <a:xfrm flipV="1">
            <a:off x="668464" y="413742"/>
            <a:ext cx="1" cy="660359"/>
          </a:xfrm>
          <a:prstGeom prst="line">
            <a:avLst/>
          </a:prstGeom>
          <a:ln w="63500">
            <a:solidFill>
              <a:srgbClr val="EFEEF0"/>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835" name="Shape 835"/>
          <p:cNvSpPr>
            <a:spLocks noGrp="1"/>
          </p:cNvSpPr>
          <p:nvPr>
            <p:ph type="body" sz="quarter" idx="27"/>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EFEEEF"/>
                </a:solidFill>
              </a:defRPr>
            </a:lvl1pPr>
          </a:lstStyle>
          <a:p>
            <a:pPr lvl="0"/>
            <a:r>
              <a:rPr lang="en-GB" dirty="0"/>
              <a:t>Click to edit Master text styles</a:t>
            </a:r>
          </a:p>
        </p:txBody>
      </p:sp>
      <p:sp>
        <p:nvSpPr>
          <p:cNvPr id="836" name="Shape 836"/>
          <p:cNvSpPr>
            <a:spLocks noGrp="1"/>
          </p:cNvSpPr>
          <p:nvPr>
            <p:ph type="body" sz="quarter" idx="28"/>
          </p:nvPr>
        </p:nvSpPr>
        <p:spPr>
          <a:xfrm>
            <a:off x="2029183" y="735886"/>
            <a:ext cx="8133637"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837" name="Shape 837"/>
          <p:cNvSpPr>
            <a:spLocks noGrp="1"/>
          </p:cNvSpPr>
          <p:nvPr>
            <p:ph type="body" sz="quarter" idx="29"/>
          </p:nvPr>
        </p:nvSpPr>
        <p:spPr>
          <a:xfrm>
            <a:off x="2712385" y="1479766"/>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838" name="Shape 838"/>
          <p:cNvSpPr/>
          <p:nvPr/>
        </p:nvSpPr>
        <p:spPr>
          <a:xfrm>
            <a:off x="979537" y="4310804"/>
            <a:ext cx="10232927" cy="1830727"/>
          </a:xfrm>
          <a:prstGeom prst="rect">
            <a:avLst/>
          </a:prstGeom>
          <a:solidFill>
            <a:srgbClr val="4F3968"/>
          </a:soli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839" name="Shape 839"/>
          <p:cNvSpPr>
            <a:spLocks noGrp="1"/>
          </p:cNvSpPr>
          <p:nvPr>
            <p:ph type="body" sz="quarter" idx="30"/>
          </p:nvPr>
        </p:nvSpPr>
        <p:spPr>
          <a:xfrm>
            <a:off x="1531092" y="5427586"/>
            <a:ext cx="4383191" cy="254044"/>
          </a:xfrm>
          <a:prstGeom prst="rect">
            <a:avLst/>
          </a:prstGeom>
        </p:spPr>
        <p:txBody>
          <a:bodyPr>
            <a:spAutoFit/>
          </a:bodyPr>
          <a:lstStyle>
            <a:lvl1pPr marL="0" indent="0" algn="just">
              <a:spcBef>
                <a:spcPts val="0"/>
              </a:spcBef>
              <a:buSzTx/>
              <a:buNone/>
              <a:defRPr sz="984">
                <a:solidFill>
                  <a:srgbClr val="FFFFFF"/>
                </a:solidFill>
                <a:latin typeface="Avenir Next"/>
                <a:ea typeface="Avenir Next"/>
                <a:cs typeface="Avenir Next"/>
                <a:sym typeface="Avenir Next"/>
              </a:defRPr>
            </a:lvl1pPr>
          </a:lstStyle>
          <a:p>
            <a:pPr lvl="0"/>
            <a:r>
              <a:rPr lang="en-GB"/>
              <a:t>Click to edit Master text styles</a:t>
            </a:r>
          </a:p>
        </p:txBody>
      </p:sp>
      <p:sp>
        <p:nvSpPr>
          <p:cNvPr id="840" name="Shape 840"/>
          <p:cNvSpPr>
            <a:spLocks noGrp="1"/>
          </p:cNvSpPr>
          <p:nvPr>
            <p:ph type="body" sz="quarter" idx="31"/>
          </p:nvPr>
        </p:nvSpPr>
        <p:spPr>
          <a:xfrm>
            <a:off x="6277717" y="5427586"/>
            <a:ext cx="4383191" cy="254044"/>
          </a:xfrm>
          <a:prstGeom prst="rect">
            <a:avLst/>
          </a:prstGeom>
        </p:spPr>
        <p:txBody>
          <a:bodyPr>
            <a:spAutoFit/>
          </a:bodyPr>
          <a:lstStyle>
            <a:lvl1pPr marL="0" indent="0" algn="just">
              <a:spcBef>
                <a:spcPts val="0"/>
              </a:spcBef>
              <a:buSzTx/>
              <a:buNone/>
              <a:defRPr sz="984">
                <a:solidFill>
                  <a:srgbClr val="FFFFFF"/>
                </a:solidFill>
                <a:latin typeface="Avenir Next"/>
                <a:ea typeface="Avenir Next"/>
                <a:cs typeface="Avenir Next"/>
                <a:sym typeface="Avenir Next"/>
              </a:defRPr>
            </a:lvl1pPr>
          </a:lstStyle>
          <a:p>
            <a:pPr lvl="0"/>
            <a:r>
              <a:rPr lang="en-GB"/>
              <a:t>Click to edit Master text styles</a:t>
            </a:r>
          </a:p>
        </p:txBody>
      </p:sp>
      <p:sp>
        <p:nvSpPr>
          <p:cNvPr id="841" name="Shape 841"/>
          <p:cNvSpPr>
            <a:spLocks noGrp="1"/>
          </p:cNvSpPr>
          <p:nvPr>
            <p:ph type="body" sz="quarter" idx="32"/>
          </p:nvPr>
        </p:nvSpPr>
        <p:spPr>
          <a:xfrm>
            <a:off x="1552749" y="4719383"/>
            <a:ext cx="5681555" cy="329899"/>
          </a:xfrm>
          <a:prstGeom prst="rect">
            <a:avLst/>
          </a:prstGeom>
        </p:spPr>
        <p:txBody>
          <a:bodyPr>
            <a:spAutoFit/>
          </a:bodyPr>
          <a:lstStyle>
            <a:lvl1pPr marL="0" indent="0">
              <a:spcBef>
                <a:spcPts val="0"/>
              </a:spcBef>
              <a:buSzTx/>
              <a:buNone/>
              <a:defRPr sz="1477">
                <a:solidFill>
                  <a:srgbClr val="427CC0"/>
                </a:solidFill>
                <a:latin typeface="Avenir Next"/>
                <a:ea typeface="Avenir Next"/>
                <a:cs typeface="Avenir Next"/>
                <a:sym typeface="Avenir Next"/>
              </a:defRPr>
            </a:lvl1pPr>
          </a:lstStyle>
          <a:p>
            <a:pPr lvl="0"/>
            <a:r>
              <a:rPr lang="en-GB"/>
              <a:t>Click to edit Master text styles</a:t>
            </a:r>
          </a:p>
        </p:txBody>
      </p:sp>
      <p:sp>
        <p:nvSpPr>
          <p:cNvPr id="842" name="Shape 842"/>
          <p:cNvSpPr>
            <a:spLocks noGrp="1"/>
          </p:cNvSpPr>
          <p:nvPr>
            <p:ph type="pic" sz="quarter" idx="33" hasCustomPrompt="1"/>
          </p:nvPr>
        </p:nvSpPr>
        <p:spPr>
          <a:xfrm>
            <a:off x="7970371" y="4725411"/>
            <a:ext cx="423660" cy="317745"/>
          </a:xfrm>
          <a:prstGeom prst="rect">
            <a:avLst/>
          </a:prstGeom>
        </p:spPr>
        <p:txBody>
          <a:bodyPr lIns="91439" tIns="45719" rIns="91439" bIns="45719" anchor="t">
            <a:noAutofit/>
          </a:bodyPr>
          <a:lstStyle>
            <a:lvl1pPr>
              <a:defRPr b="0" i="0"/>
            </a:lvl1pPr>
          </a:lstStyle>
          <a:p>
            <a:r>
              <a:rPr lang="en-US" dirty="0"/>
              <a:t> </a:t>
            </a:r>
            <a:endParaRPr dirty="0"/>
          </a:p>
        </p:txBody>
      </p:sp>
      <p:sp>
        <p:nvSpPr>
          <p:cNvPr id="843" name="Shape 843"/>
          <p:cNvSpPr>
            <a:spLocks noGrp="1"/>
          </p:cNvSpPr>
          <p:nvPr>
            <p:ph type="pic" sz="quarter" idx="34" hasCustomPrompt="1"/>
          </p:nvPr>
        </p:nvSpPr>
        <p:spPr>
          <a:xfrm>
            <a:off x="7384861" y="4720528"/>
            <a:ext cx="436841" cy="327631"/>
          </a:xfrm>
          <a:prstGeom prst="rect">
            <a:avLst/>
          </a:prstGeom>
        </p:spPr>
        <p:txBody>
          <a:bodyPr lIns="91439" tIns="45719" rIns="91439" bIns="45719" anchor="t">
            <a:noAutofit/>
          </a:bodyPr>
          <a:lstStyle>
            <a:lvl1pPr>
              <a:defRPr b="0" i="0"/>
            </a:lvl1pPr>
          </a:lstStyle>
          <a:p>
            <a:r>
              <a:rPr lang="en-US" dirty="0"/>
              <a:t> </a:t>
            </a:r>
            <a:endParaRPr dirty="0"/>
          </a:p>
        </p:txBody>
      </p:sp>
      <p:sp>
        <p:nvSpPr>
          <p:cNvPr id="844" name="Shape 844"/>
          <p:cNvSpPr>
            <a:spLocks noGrp="1"/>
          </p:cNvSpPr>
          <p:nvPr>
            <p:ph type="pic" sz="quarter" idx="35" hasCustomPrompt="1"/>
          </p:nvPr>
        </p:nvSpPr>
        <p:spPr>
          <a:xfrm>
            <a:off x="9124275" y="4723459"/>
            <a:ext cx="428899" cy="321673"/>
          </a:xfrm>
          <a:prstGeom prst="rect">
            <a:avLst/>
          </a:prstGeom>
        </p:spPr>
        <p:txBody>
          <a:bodyPr lIns="91439" tIns="45719" rIns="91439" bIns="45719" anchor="t">
            <a:noAutofit/>
          </a:bodyPr>
          <a:lstStyle>
            <a:lvl1pPr>
              <a:defRPr b="0" i="0"/>
            </a:lvl1pPr>
          </a:lstStyle>
          <a:p>
            <a:r>
              <a:rPr lang="en-US" dirty="0"/>
              <a:t> </a:t>
            </a:r>
            <a:endParaRPr dirty="0"/>
          </a:p>
        </p:txBody>
      </p:sp>
      <p:sp>
        <p:nvSpPr>
          <p:cNvPr id="845" name="Shape 845"/>
          <p:cNvSpPr>
            <a:spLocks noGrp="1"/>
          </p:cNvSpPr>
          <p:nvPr>
            <p:ph type="pic" sz="quarter" idx="36" hasCustomPrompt="1"/>
          </p:nvPr>
        </p:nvSpPr>
        <p:spPr>
          <a:xfrm>
            <a:off x="8542486" y="4722482"/>
            <a:ext cx="431375" cy="323530"/>
          </a:xfrm>
          <a:prstGeom prst="rect">
            <a:avLst/>
          </a:prstGeom>
        </p:spPr>
        <p:txBody>
          <a:bodyPr lIns="91439" tIns="45719" rIns="91439" bIns="45719" anchor="t">
            <a:noAutofit/>
          </a:bodyPr>
          <a:lstStyle>
            <a:lvl1pPr>
              <a:defRPr b="0" i="0"/>
            </a:lvl1pPr>
          </a:lstStyle>
          <a:p>
            <a:r>
              <a:rPr lang="en-US" dirty="0"/>
              <a:t> </a:t>
            </a:r>
            <a:endParaRPr dirty="0"/>
          </a:p>
        </p:txBody>
      </p:sp>
      <p:sp>
        <p:nvSpPr>
          <p:cNvPr id="846" name="Shape 846"/>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67228186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xt">
    <p:spTree>
      <p:nvGrpSpPr>
        <p:cNvPr id="1" name=""/>
        <p:cNvGrpSpPr/>
        <p:nvPr/>
      </p:nvGrpSpPr>
      <p:grpSpPr>
        <a:xfrm>
          <a:off x="0" y="0"/>
          <a:ext cx="0" cy="0"/>
          <a:chOff x="0" y="0"/>
          <a:chExt cx="0" cy="0"/>
        </a:xfrm>
      </p:grpSpPr>
      <p:sp>
        <p:nvSpPr>
          <p:cNvPr id="854" name="Shape 854"/>
          <p:cNvSpPr>
            <a:spLocks noGrp="1"/>
          </p:cNvSpPr>
          <p:nvPr>
            <p:ph type="pic" idx="13"/>
          </p:nvPr>
        </p:nvSpPr>
        <p:spPr>
          <a:xfrm>
            <a:off x="-15876" y="-6745"/>
            <a:ext cx="12207876" cy="6871489"/>
          </a:xfrm>
          <a:prstGeom prst="rect">
            <a:avLst/>
          </a:prstGeom>
        </p:spPr>
        <p:txBody>
          <a:bodyPr lIns="91439" tIns="45719" rIns="91439" bIns="45719" anchor="t">
            <a:noAutofit/>
          </a:bodyPr>
          <a:lstStyle>
            <a:lvl1pPr>
              <a:defRPr b="0" i="0"/>
            </a:lvl1pPr>
          </a:lstStyle>
          <a:p>
            <a:r>
              <a:rPr lang="en-GB" dirty="0"/>
              <a:t>Click icon to add picture</a:t>
            </a:r>
            <a:endParaRPr dirty="0"/>
          </a:p>
        </p:txBody>
      </p:sp>
      <p:sp>
        <p:nvSpPr>
          <p:cNvPr id="855" name="Shape 855"/>
          <p:cNvSpPr>
            <a:spLocks noGrp="1"/>
          </p:cNvSpPr>
          <p:nvPr>
            <p:ph type="body" sz="quarter" idx="14"/>
          </p:nvPr>
        </p:nvSpPr>
        <p:spPr>
          <a:xfrm>
            <a:off x="1458396" y="1250720"/>
            <a:ext cx="9299021" cy="697692"/>
          </a:xfrm>
          <a:prstGeom prst="rect">
            <a:avLst/>
          </a:prstGeom>
        </p:spPr>
        <p:txBody>
          <a:bodyPr wrap="none">
            <a:spAutoFit/>
          </a:bodyPr>
          <a:lstStyle>
            <a:lvl1pPr marL="0" indent="0" algn="ctr">
              <a:spcBef>
                <a:spcPts val="0"/>
              </a:spcBef>
              <a:buSzTx/>
              <a:buNone/>
              <a:defRPr sz="3867" cap="all">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858" name="Shape 858"/>
          <p:cNvSpPr>
            <a:spLocks noGrp="1"/>
          </p:cNvSpPr>
          <p:nvPr>
            <p:ph type="pic" sz="quarter" idx="17" hasCustomPrompt="1"/>
          </p:nvPr>
        </p:nvSpPr>
        <p:spPr>
          <a:xfrm>
            <a:off x="5310589" y="5111932"/>
            <a:ext cx="689603" cy="517202"/>
          </a:xfrm>
          <a:prstGeom prst="rect">
            <a:avLst/>
          </a:prstGeom>
        </p:spPr>
        <p:txBody>
          <a:bodyPr lIns="91439" tIns="45719" rIns="91439" bIns="45719" anchor="t">
            <a:noAutofit/>
          </a:bodyPr>
          <a:lstStyle>
            <a:lvl1pPr>
              <a:defRPr b="0" i="0"/>
            </a:lvl1pPr>
          </a:lstStyle>
          <a:p>
            <a:r>
              <a:rPr lang="en-US" dirty="0"/>
              <a:t> </a:t>
            </a:r>
            <a:endParaRPr dirty="0"/>
          </a:p>
        </p:txBody>
      </p:sp>
      <p:sp>
        <p:nvSpPr>
          <p:cNvPr id="859" name="Shape 859"/>
          <p:cNvSpPr>
            <a:spLocks noGrp="1"/>
          </p:cNvSpPr>
          <p:nvPr>
            <p:ph type="pic" sz="quarter" idx="18" hasCustomPrompt="1"/>
          </p:nvPr>
        </p:nvSpPr>
        <p:spPr>
          <a:xfrm>
            <a:off x="4410986" y="5103839"/>
            <a:ext cx="711058" cy="533294"/>
          </a:xfrm>
          <a:prstGeom prst="rect">
            <a:avLst/>
          </a:prstGeom>
        </p:spPr>
        <p:txBody>
          <a:bodyPr lIns="91439" tIns="45719" rIns="91439" bIns="45719" anchor="t">
            <a:noAutofit/>
          </a:bodyPr>
          <a:lstStyle>
            <a:lvl1pPr>
              <a:defRPr b="0" i="0"/>
            </a:lvl1pPr>
          </a:lstStyle>
          <a:p>
            <a:r>
              <a:rPr lang="en-US" dirty="0"/>
              <a:t> </a:t>
            </a:r>
            <a:endParaRPr dirty="0"/>
          </a:p>
        </p:txBody>
      </p:sp>
      <p:sp>
        <p:nvSpPr>
          <p:cNvPr id="860" name="Shape 860"/>
          <p:cNvSpPr>
            <a:spLocks noGrp="1"/>
          </p:cNvSpPr>
          <p:nvPr>
            <p:ph type="pic" sz="quarter" idx="19" hasCustomPrompt="1"/>
          </p:nvPr>
        </p:nvSpPr>
        <p:spPr>
          <a:xfrm>
            <a:off x="7083009" y="5108584"/>
            <a:ext cx="698128" cy="523597"/>
          </a:xfrm>
          <a:prstGeom prst="rect">
            <a:avLst/>
          </a:prstGeom>
        </p:spPr>
        <p:txBody>
          <a:bodyPr lIns="91439" tIns="45719" rIns="91439" bIns="45719" anchor="t">
            <a:noAutofit/>
          </a:bodyPr>
          <a:lstStyle>
            <a:lvl1pPr>
              <a:defRPr b="0" i="0"/>
            </a:lvl1pPr>
          </a:lstStyle>
          <a:p>
            <a:r>
              <a:rPr lang="en-US" dirty="0"/>
              <a:t> </a:t>
            </a:r>
            <a:endParaRPr dirty="0"/>
          </a:p>
        </p:txBody>
      </p:sp>
      <p:sp>
        <p:nvSpPr>
          <p:cNvPr id="861" name="Shape 861"/>
          <p:cNvSpPr>
            <a:spLocks noGrp="1"/>
          </p:cNvSpPr>
          <p:nvPr>
            <p:ph type="pic" sz="quarter" idx="20" hasCustomPrompt="1"/>
          </p:nvPr>
        </p:nvSpPr>
        <p:spPr>
          <a:xfrm>
            <a:off x="6188986" y="5107188"/>
            <a:ext cx="702159" cy="526620"/>
          </a:xfrm>
          <a:prstGeom prst="rect">
            <a:avLst/>
          </a:prstGeom>
        </p:spPr>
        <p:txBody>
          <a:bodyPr lIns="91439" tIns="45719" rIns="91439" bIns="45719" anchor="t">
            <a:noAutofit/>
          </a:bodyPr>
          <a:lstStyle>
            <a:lvl1pPr>
              <a:defRPr b="0" i="0"/>
            </a:lvl1pPr>
          </a:lstStyle>
          <a:p>
            <a:r>
              <a:rPr lang="en-US" dirty="0"/>
              <a:t> </a:t>
            </a:r>
            <a:endParaRPr dirty="0"/>
          </a:p>
        </p:txBody>
      </p:sp>
      <p:sp>
        <p:nvSpPr>
          <p:cNvPr id="862" name="Shape 862"/>
          <p:cNvSpPr>
            <a:spLocks noGrp="1"/>
          </p:cNvSpPr>
          <p:nvPr>
            <p:ph type="body" sz="half" idx="21"/>
          </p:nvPr>
        </p:nvSpPr>
        <p:spPr>
          <a:xfrm>
            <a:off x="1713041" y="3260604"/>
            <a:ext cx="8789731" cy="318933"/>
          </a:xfrm>
          <a:prstGeom prst="rect">
            <a:avLst/>
          </a:prstGeom>
        </p:spPr>
        <p:txBody>
          <a:bodyPr>
            <a:spAutoFit/>
          </a:bodyPr>
          <a:lstStyle>
            <a:lvl1pPr marL="0" indent="0" algn="ctr">
              <a:spcBef>
                <a:spcPts val="0"/>
              </a:spcBef>
              <a:buSzTx/>
              <a:buNone/>
              <a:defRPr sz="1406" b="0" i="0">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863" name="Shape 863"/>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224295799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ofessional Services">
    <p:spTree>
      <p:nvGrpSpPr>
        <p:cNvPr id="1" name=""/>
        <p:cNvGrpSpPr/>
        <p:nvPr/>
      </p:nvGrpSpPr>
      <p:grpSpPr>
        <a:xfrm>
          <a:off x="0" y="0"/>
          <a:ext cx="0" cy="0"/>
          <a:chOff x="0" y="0"/>
          <a:chExt cx="0" cy="0"/>
        </a:xfrm>
      </p:grpSpPr>
      <p:sp>
        <p:nvSpPr>
          <p:cNvPr id="61" name="Shape 61"/>
          <p:cNvSpPr>
            <a:spLocks noGrp="1"/>
          </p:cNvSpPr>
          <p:nvPr>
            <p:ph type="pic" idx="13"/>
          </p:nvPr>
        </p:nvSpPr>
        <p:spPr>
          <a:xfrm>
            <a:off x="-15874" y="8060"/>
            <a:ext cx="12207875" cy="6871489"/>
          </a:xfrm>
          <a:prstGeom prst="rect">
            <a:avLst/>
          </a:prstGeom>
        </p:spPr>
        <p:txBody>
          <a:bodyPr lIns="91439" tIns="45719" rIns="91439" bIns="45719" anchor="t">
            <a:noAutofit/>
          </a:bodyPr>
          <a:lstStyle>
            <a:lvl1pPr>
              <a:defRPr b="0" i="0"/>
            </a:lvl1pPr>
          </a:lstStyle>
          <a:p>
            <a:r>
              <a:rPr lang="en-GB" dirty="0"/>
              <a:t>Click icon to add picture</a:t>
            </a:r>
            <a:endParaRPr dirty="0"/>
          </a:p>
        </p:txBody>
      </p:sp>
      <p:sp>
        <p:nvSpPr>
          <p:cNvPr id="62" name="Shape 62"/>
          <p:cNvSpPr>
            <a:spLocks noGrp="1"/>
          </p:cNvSpPr>
          <p:nvPr>
            <p:ph type="body" sz="quarter" idx="14"/>
          </p:nvPr>
        </p:nvSpPr>
        <p:spPr>
          <a:xfrm>
            <a:off x="2029181" y="1814135"/>
            <a:ext cx="8133637" cy="621965"/>
          </a:xfrm>
          <a:prstGeom prst="rect">
            <a:avLst/>
          </a:prstGeom>
        </p:spPr>
        <p:txBody>
          <a:bodyPr wrap="none">
            <a:spAutoFit/>
          </a:bodyPr>
          <a:lstStyle>
            <a:lvl1pPr marL="0" indent="0" algn="ctr">
              <a:spcBef>
                <a:spcPts val="0"/>
              </a:spcBef>
              <a:buSzTx/>
              <a:buNone/>
              <a:defRPr sz="3375" cap="all">
                <a:solidFill>
                  <a:srgbClr val="FFD8E6"/>
                </a:solidFill>
                <a:latin typeface="Avenir Next Medium"/>
                <a:ea typeface="Avenir Next Medium"/>
                <a:cs typeface="Avenir Next Medium"/>
                <a:sym typeface="Avenir Next Medium"/>
              </a:defRPr>
            </a:lvl1pPr>
          </a:lstStyle>
          <a:p>
            <a:pPr lvl="0"/>
            <a:r>
              <a:rPr lang="en-GB"/>
              <a:t>Click to edit Master text styles</a:t>
            </a:r>
          </a:p>
        </p:txBody>
      </p:sp>
      <p:sp>
        <p:nvSpPr>
          <p:cNvPr id="63" name="Shape 63"/>
          <p:cNvSpPr>
            <a:spLocks noGrp="1"/>
          </p:cNvSpPr>
          <p:nvPr>
            <p:ph type="body" sz="quarter" idx="15"/>
          </p:nvPr>
        </p:nvSpPr>
        <p:spPr>
          <a:xfrm>
            <a:off x="2495658" y="3065686"/>
            <a:ext cx="8330485" cy="1641475"/>
          </a:xfrm>
          <a:prstGeom prst="rect">
            <a:avLst/>
          </a:prstGeom>
        </p:spPr>
        <p:txBody>
          <a:bodyPr>
            <a:spAutoFit/>
          </a:bodyPr>
          <a:lstStyle/>
          <a:p>
            <a:pPr marL="160729" lvl="0" indent="-160729">
              <a:spcBef>
                <a:spcPts val="0"/>
              </a:spcBef>
              <a:buSzPct val="100000"/>
              <a:defRPr sz="2000" cap="all">
                <a:solidFill>
                  <a:srgbClr val="FFFFFF"/>
                </a:solidFill>
                <a:latin typeface="Avenir Next"/>
                <a:ea typeface="Avenir Next"/>
                <a:cs typeface="Avenir Next"/>
                <a:sym typeface="Avenir Next"/>
              </a:defRPr>
            </a:pPr>
            <a:r>
              <a:rPr lang="en-GB"/>
              <a:t>Click to edit Master text styles</a:t>
            </a:r>
          </a:p>
          <a:p>
            <a:pPr marL="160729" lvl="1" indent="-160729">
              <a:spcBef>
                <a:spcPts val="0"/>
              </a:spcBef>
              <a:buSzPct val="100000"/>
              <a:defRPr sz="2000" cap="all">
                <a:solidFill>
                  <a:srgbClr val="FFFFFF"/>
                </a:solidFill>
                <a:latin typeface="Avenir Next"/>
                <a:ea typeface="Avenir Next"/>
                <a:cs typeface="Avenir Next"/>
                <a:sym typeface="Avenir Next"/>
              </a:defRPr>
            </a:pPr>
            <a:r>
              <a:rPr lang="en-GB"/>
              <a:t>Second level</a:t>
            </a:r>
          </a:p>
          <a:p>
            <a:pPr marL="160729" lvl="2" indent="-160729">
              <a:spcBef>
                <a:spcPts val="0"/>
              </a:spcBef>
              <a:buSzPct val="100000"/>
              <a:defRPr sz="2000" cap="all">
                <a:solidFill>
                  <a:srgbClr val="FFFFFF"/>
                </a:solidFill>
                <a:latin typeface="Avenir Next"/>
                <a:ea typeface="Avenir Next"/>
                <a:cs typeface="Avenir Next"/>
                <a:sym typeface="Avenir Next"/>
              </a:defRPr>
            </a:pPr>
            <a:r>
              <a:rPr lang="en-GB"/>
              <a:t>Third level</a:t>
            </a:r>
          </a:p>
          <a:p>
            <a:pPr marL="160729" lvl="3" indent="-160729">
              <a:spcBef>
                <a:spcPts val="0"/>
              </a:spcBef>
              <a:buSzPct val="100000"/>
              <a:defRPr sz="2000" cap="all">
                <a:solidFill>
                  <a:srgbClr val="FFFFFF"/>
                </a:solidFill>
                <a:latin typeface="Avenir Next"/>
                <a:ea typeface="Avenir Next"/>
                <a:cs typeface="Avenir Next"/>
                <a:sym typeface="Avenir Next"/>
              </a:defRPr>
            </a:pPr>
            <a:r>
              <a:rPr lang="en-GB"/>
              <a:t>Fourth level</a:t>
            </a:r>
          </a:p>
          <a:p>
            <a:pPr marL="160729" lvl="4" indent="-160729">
              <a:spcBef>
                <a:spcPts val="0"/>
              </a:spcBef>
              <a:buSzPct val="100000"/>
              <a:defRPr sz="2000" cap="all">
                <a:solidFill>
                  <a:srgbClr val="FFFFFF"/>
                </a:solidFill>
                <a:latin typeface="Avenir Next"/>
                <a:ea typeface="Avenir Next"/>
                <a:cs typeface="Avenir Next"/>
                <a:sym typeface="Avenir Next"/>
              </a:defRPr>
            </a:pPr>
            <a:r>
              <a:rPr lang="en-GB"/>
              <a:t>Fifth level</a:t>
            </a:r>
            <a:endParaRPr/>
          </a:p>
        </p:txBody>
      </p:sp>
      <p:sp>
        <p:nvSpPr>
          <p:cNvPr id="64" name="Shape 64"/>
          <p:cNvSpPr>
            <a:spLocks noGrp="1"/>
          </p:cNvSpPr>
          <p:nvPr>
            <p:ph type="pic" sz="quarter" idx="16"/>
          </p:nvPr>
        </p:nvSpPr>
        <p:spPr>
          <a:xfrm>
            <a:off x="1378601" y="3323642"/>
            <a:ext cx="689603" cy="517202"/>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65" name="Shape 65"/>
          <p:cNvSpPr>
            <a:spLocks noGrp="1"/>
          </p:cNvSpPr>
          <p:nvPr>
            <p:ph type="pic" sz="quarter" idx="17"/>
          </p:nvPr>
        </p:nvSpPr>
        <p:spPr>
          <a:xfrm>
            <a:off x="1367997" y="2701471"/>
            <a:ext cx="711058" cy="533294"/>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66" name="Shape 66"/>
          <p:cNvSpPr>
            <a:spLocks noGrp="1"/>
          </p:cNvSpPr>
          <p:nvPr>
            <p:ph type="pic" sz="quarter" idx="18"/>
          </p:nvPr>
        </p:nvSpPr>
        <p:spPr>
          <a:xfrm>
            <a:off x="1367905" y="4542847"/>
            <a:ext cx="698129" cy="523597"/>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67" name="Shape 67"/>
          <p:cNvSpPr>
            <a:spLocks noGrp="1"/>
          </p:cNvSpPr>
          <p:nvPr>
            <p:ph type="pic" sz="quarter" idx="19"/>
          </p:nvPr>
        </p:nvSpPr>
        <p:spPr>
          <a:xfrm>
            <a:off x="1365858" y="3932977"/>
            <a:ext cx="702159" cy="526620"/>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70" name="Shape 70"/>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3141752734"/>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reserve="1">
  <p:cSld name="Contact">
    <p:spTree>
      <p:nvGrpSpPr>
        <p:cNvPr id="1" name=""/>
        <p:cNvGrpSpPr/>
        <p:nvPr/>
      </p:nvGrpSpPr>
      <p:grpSpPr>
        <a:xfrm>
          <a:off x="0" y="0"/>
          <a:ext cx="0" cy="0"/>
          <a:chOff x="0" y="0"/>
          <a:chExt cx="0" cy="0"/>
        </a:xfrm>
      </p:grpSpPr>
      <p:sp>
        <p:nvSpPr>
          <p:cNvPr id="871" name="Shape 871"/>
          <p:cNvSpPr>
            <a:spLocks noGrp="1"/>
          </p:cNvSpPr>
          <p:nvPr>
            <p:ph type="pic" idx="13"/>
          </p:nvPr>
        </p:nvSpPr>
        <p:spPr>
          <a:xfrm>
            <a:off x="-7939" y="1080752"/>
            <a:ext cx="12207876" cy="3701310"/>
          </a:xfrm>
          <a:prstGeom prst="rect">
            <a:avLst/>
          </a:prstGeom>
        </p:spPr>
        <p:txBody>
          <a:bodyPr lIns="91439" tIns="45719" rIns="91439" bIns="45719" anchor="t">
            <a:noAutofit/>
          </a:bodyPr>
          <a:lstStyle>
            <a:lvl1pPr>
              <a:defRPr b="0" i="0"/>
            </a:lvl1pPr>
          </a:lstStyle>
          <a:p>
            <a:r>
              <a:rPr lang="en-GB" dirty="0"/>
              <a:t>Click icon to add picture</a:t>
            </a:r>
            <a:endParaRPr dirty="0"/>
          </a:p>
        </p:txBody>
      </p:sp>
      <p:sp>
        <p:nvSpPr>
          <p:cNvPr id="872" name="Shape 872"/>
          <p:cNvSpPr>
            <a:spLocks noGrp="1"/>
          </p:cNvSpPr>
          <p:nvPr>
            <p:ph type="body" sz="quarter" idx="14"/>
          </p:nvPr>
        </p:nvSpPr>
        <p:spPr>
          <a:xfrm>
            <a:off x="2029181" y="1729777"/>
            <a:ext cx="8133637" cy="621965"/>
          </a:xfrm>
          <a:prstGeom prst="rect">
            <a:avLst/>
          </a:prstGeom>
        </p:spPr>
        <p:txBody>
          <a:bodyPr wrap="none">
            <a:spAutoFit/>
          </a:bodyPr>
          <a:lstStyle>
            <a:lvl1pPr marL="0" indent="0" algn="ctr">
              <a:spcBef>
                <a:spcPts val="0"/>
              </a:spcBef>
              <a:buSzTx/>
              <a:buNone/>
              <a:defRPr sz="3375" cap="all">
                <a:solidFill>
                  <a:srgbClr val="FFD8E6"/>
                </a:solidFill>
                <a:latin typeface="Avenir Next Medium"/>
                <a:ea typeface="Avenir Next Medium"/>
                <a:cs typeface="Avenir Next Medium"/>
                <a:sym typeface="Avenir Next Medium"/>
              </a:defRPr>
            </a:lvl1pPr>
          </a:lstStyle>
          <a:p>
            <a:pPr lvl="0"/>
            <a:r>
              <a:rPr lang="en-GB"/>
              <a:t>Click to edit Master text styles</a:t>
            </a:r>
          </a:p>
        </p:txBody>
      </p:sp>
      <p:sp>
        <p:nvSpPr>
          <p:cNvPr id="873" name="Shape 873"/>
          <p:cNvSpPr>
            <a:spLocks noGrp="1"/>
          </p:cNvSpPr>
          <p:nvPr>
            <p:ph type="body" sz="quarter" idx="15" hasCustomPrompt="1"/>
          </p:nvPr>
        </p:nvSpPr>
        <p:spPr>
          <a:xfrm flipV="1">
            <a:off x="668464" y="413742"/>
            <a:ext cx="1" cy="660359"/>
          </a:xfrm>
          <a:prstGeom prst="line">
            <a:avLst/>
          </a:prstGeom>
          <a:ln w="63500">
            <a:solidFill>
              <a:srgbClr val="FFFFFF"/>
            </a:solidFill>
          </a:ln>
        </p:spPr>
        <p:txBody>
          <a:bodyPr>
            <a:noAutofit/>
          </a:bodyPr>
          <a:lstStyle>
            <a:lvl1pPr marL="0" indent="0" algn="ctr">
              <a:spcBef>
                <a:spcPts val="0"/>
              </a:spcBef>
              <a:buSzTx/>
              <a:buNone/>
              <a:defRPr sz="2400" b="0" i="0"/>
            </a:lvl1pPr>
          </a:lstStyle>
          <a:p>
            <a:pPr marL="0" indent="0" algn="ctr">
              <a:spcBef>
                <a:spcPts val="0"/>
              </a:spcBef>
              <a:buSzTx/>
              <a:buNone/>
              <a:defRPr sz="2400"/>
            </a:pPr>
            <a:r>
              <a:rPr lang="en-US" dirty="0"/>
              <a:t> </a:t>
            </a:r>
            <a:endParaRPr dirty="0"/>
          </a:p>
        </p:txBody>
      </p:sp>
      <p:sp>
        <p:nvSpPr>
          <p:cNvPr id="874" name="Shape 874"/>
          <p:cNvSpPr>
            <a:spLocks noGrp="1"/>
          </p:cNvSpPr>
          <p:nvPr>
            <p:ph type="body" sz="quarter" idx="16"/>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FFFFFF"/>
                </a:solidFill>
              </a:defRPr>
            </a:lvl1pPr>
          </a:lstStyle>
          <a:p>
            <a:pPr lvl="0"/>
            <a:r>
              <a:rPr lang="en-GB" dirty="0"/>
              <a:t>Click to edit Master text styles</a:t>
            </a:r>
          </a:p>
        </p:txBody>
      </p:sp>
      <p:sp>
        <p:nvSpPr>
          <p:cNvPr id="875" name="Shape 875"/>
          <p:cNvSpPr>
            <a:spLocks noGrp="1"/>
          </p:cNvSpPr>
          <p:nvPr>
            <p:ph type="body" sz="quarter" idx="17"/>
          </p:nvPr>
        </p:nvSpPr>
        <p:spPr>
          <a:xfrm>
            <a:off x="2712385" y="2473657"/>
            <a:ext cx="6767231" cy="275717"/>
          </a:xfrm>
          <a:prstGeom prst="rect">
            <a:avLst/>
          </a:prstGeom>
        </p:spPr>
        <p:txBody>
          <a:bodyPr>
            <a:spAutoFit/>
          </a:bodyPr>
          <a:lstStyle>
            <a:lvl1pPr marL="0" indent="0" algn="ctr">
              <a:spcBef>
                <a:spcPts val="0"/>
              </a:spcBef>
              <a:buSzTx/>
              <a:buNone/>
              <a:defRPr sz="1125" b="0" i="0" cap="all">
                <a:solidFill>
                  <a:srgbClr val="FFFFFF"/>
                </a:solidFill>
              </a:defRPr>
            </a:lvl1pPr>
          </a:lstStyle>
          <a:p>
            <a:pPr lvl="0"/>
            <a:r>
              <a:rPr lang="en-GB" dirty="0"/>
              <a:t>Click to edit Master text styles</a:t>
            </a:r>
          </a:p>
        </p:txBody>
      </p:sp>
      <p:sp>
        <p:nvSpPr>
          <p:cNvPr id="876" name="Shape 876"/>
          <p:cNvSpPr>
            <a:spLocks noGrp="1"/>
          </p:cNvSpPr>
          <p:nvPr>
            <p:ph type="body" sz="quarter" idx="18"/>
          </p:nvPr>
        </p:nvSpPr>
        <p:spPr>
          <a:xfrm>
            <a:off x="1375781" y="4786722"/>
            <a:ext cx="9440439" cy="297389"/>
          </a:xfrm>
          <a:prstGeom prst="rect">
            <a:avLst/>
          </a:prstGeom>
        </p:spPr>
        <p:txBody>
          <a:bodyPr>
            <a:spAutoFit/>
          </a:bodyPr>
          <a:lstStyle>
            <a:lvl1pPr marL="0" indent="0" algn="ctr">
              <a:spcBef>
                <a:spcPts val="0"/>
              </a:spcBef>
              <a:buSzTx/>
              <a:buNone/>
              <a:defRPr sz="1266" b="0" i="0">
                <a:solidFill>
                  <a:srgbClr val="292B2C"/>
                </a:solidFill>
                <a:latin typeface="Arial" panose="020B0604020202020204" pitchFamily="34" charset="0"/>
                <a:ea typeface="Helvetica Neue"/>
                <a:cs typeface="Arial" panose="020B0604020202020204" pitchFamily="34" charset="0"/>
                <a:sym typeface="Helvetica Neue"/>
              </a:defRPr>
            </a:lvl1pPr>
          </a:lstStyle>
          <a:p>
            <a:pPr lvl="0"/>
            <a:r>
              <a:rPr lang="en-GB"/>
              <a:t>Click to edit Master text styles</a:t>
            </a:r>
          </a:p>
        </p:txBody>
      </p:sp>
      <p:sp>
        <p:nvSpPr>
          <p:cNvPr id="877" name="Shape 877"/>
          <p:cNvSpPr>
            <a:spLocks noGrp="1"/>
          </p:cNvSpPr>
          <p:nvPr>
            <p:ph type="body" sz="quarter" idx="19"/>
          </p:nvPr>
        </p:nvSpPr>
        <p:spPr>
          <a:xfrm>
            <a:off x="3889700" y="5115728"/>
            <a:ext cx="2854090" cy="275717"/>
          </a:xfrm>
          <a:prstGeom prst="rect">
            <a:avLst/>
          </a:prstGeom>
        </p:spPr>
        <p:txBody>
          <a:bodyPr>
            <a:spAutoFit/>
          </a:bodyPr>
          <a:lstStyle>
            <a:lvl1pPr marL="0" indent="0">
              <a:spcBef>
                <a:spcPts val="0"/>
              </a:spcBef>
              <a:buSzTx/>
              <a:buNone/>
              <a:defRPr sz="1125" b="0" i="0" u="sng">
                <a:latin typeface="Arial" panose="020B0604020202020204" pitchFamily="34" charset="0"/>
                <a:ea typeface="Helvetica Neue"/>
                <a:cs typeface="Arial" panose="020B0604020202020204" pitchFamily="34" charset="0"/>
                <a:sym typeface="Helvetica Neue"/>
                <a:hlinkClick r:id="rId2"/>
              </a:defRPr>
            </a:lvl1pPr>
          </a:lstStyle>
          <a:p>
            <a:pPr lvl="0">
              <a:defRPr u="none"/>
            </a:pPr>
            <a:r>
              <a:rPr lang="en-GB" u="sng">
                <a:hlinkClick r:id="rId2"/>
              </a:rPr>
              <a:t>Click to edit Master text styles</a:t>
            </a:r>
          </a:p>
        </p:txBody>
      </p:sp>
      <p:sp>
        <p:nvSpPr>
          <p:cNvPr id="878" name="Shape 878"/>
          <p:cNvSpPr>
            <a:spLocks noGrp="1"/>
          </p:cNvSpPr>
          <p:nvPr>
            <p:ph type="body" sz="quarter" idx="20"/>
          </p:nvPr>
        </p:nvSpPr>
        <p:spPr>
          <a:xfrm>
            <a:off x="7474572" y="5105278"/>
            <a:ext cx="2000065" cy="275717"/>
          </a:xfrm>
          <a:prstGeom prst="rect">
            <a:avLst/>
          </a:prstGeom>
        </p:spPr>
        <p:txBody>
          <a:bodyPr>
            <a:spAutoFit/>
          </a:bodyPr>
          <a:lstStyle>
            <a:lvl1pPr marL="0" indent="0">
              <a:spcBef>
                <a:spcPts val="0"/>
              </a:spcBef>
              <a:buSzTx/>
              <a:buNone/>
              <a:defRPr sz="1125" b="0" i="0">
                <a:latin typeface="Arial" panose="020B0604020202020204" pitchFamily="34" charset="0"/>
                <a:ea typeface="Helvetica Neue"/>
                <a:cs typeface="Arial" panose="020B0604020202020204" pitchFamily="34" charset="0"/>
                <a:sym typeface="Helvetica Neue"/>
              </a:defRPr>
            </a:lvl1pPr>
          </a:lstStyle>
          <a:p>
            <a:pPr lvl="0"/>
            <a:r>
              <a:rPr lang="en-GB"/>
              <a:t>Click to edit Master text styles</a:t>
            </a:r>
          </a:p>
        </p:txBody>
      </p:sp>
      <p:sp>
        <p:nvSpPr>
          <p:cNvPr id="879" name="Shape 879"/>
          <p:cNvSpPr>
            <a:spLocks noGrp="1"/>
          </p:cNvSpPr>
          <p:nvPr>
            <p:ph type="body" sz="quarter" idx="21"/>
          </p:nvPr>
        </p:nvSpPr>
        <p:spPr>
          <a:xfrm>
            <a:off x="6645104" y="4854880"/>
            <a:ext cx="1000126" cy="751616"/>
          </a:xfrm>
          <a:prstGeom prst="rect">
            <a:avLst/>
          </a:prstGeom>
        </p:spPr>
        <p:txBody>
          <a:bodyPr>
            <a:spAutoFit/>
          </a:bodyPr>
          <a:lstStyle>
            <a:lvl1pPr marL="0" indent="0">
              <a:spcBef>
                <a:spcPts val="0"/>
              </a:spcBef>
              <a:buSzTx/>
              <a:buNone/>
              <a:defRPr sz="1406" b="0" i="0">
                <a:latin typeface="Arial" panose="020B0604020202020204" pitchFamily="34" charset="0"/>
                <a:ea typeface="Helvetica Neue"/>
                <a:cs typeface="Arial" panose="020B0604020202020204" pitchFamily="34" charset="0"/>
                <a:sym typeface="Helvetica Neue"/>
              </a:defRPr>
            </a:lvl1pPr>
          </a:lstStyle>
          <a:p>
            <a:pPr lvl="0"/>
            <a:r>
              <a:rPr lang="en-GB"/>
              <a:t>Click to edit Master text styles</a:t>
            </a:r>
          </a:p>
        </p:txBody>
      </p:sp>
      <p:sp>
        <p:nvSpPr>
          <p:cNvPr id="880" name="Shape 880"/>
          <p:cNvSpPr>
            <a:spLocks noGrp="1"/>
          </p:cNvSpPr>
          <p:nvPr>
            <p:ph type="body" sz="quarter" idx="22"/>
          </p:nvPr>
        </p:nvSpPr>
        <p:spPr>
          <a:xfrm>
            <a:off x="3122176" y="4877779"/>
            <a:ext cx="1000126" cy="751616"/>
          </a:xfrm>
          <a:prstGeom prst="rect">
            <a:avLst/>
          </a:prstGeom>
        </p:spPr>
        <p:txBody>
          <a:bodyPr>
            <a:spAutoFit/>
          </a:bodyPr>
          <a:lstStyle>
            <a:lvl1pPr marL="0" indent="0">
              <a:spcBef>
                <a:spcPts val="0"/>
              </a:spcBef>
              <a:buSzTx/>
              <a:buNone/>
              <a:defRPr sz="1406" b="0" i="0">
                <a:latin typeface="Arial" panose="020B0604020202020204" pitchFamily="34" charset="0"/>
                <a:ea typeface="Helvetica Neue"/>
                <a:cs typeface="Arial" panose="020B0604020202020204" pitchFamily="34" charset="0"/>
                <a:sym typeface="Helvetica Neue"/>
              </a:defRPr>
            </a:lvl1pPr>
          </a:lstStyle>
          <a:p>
            <a:pPr lvl="0"/>
            <a:r>
              <a:rPr lang="en-GB"/>
              <a:t>Click to edit Master text styles</a:t>
            </a:r>
          </a:p>
        </p:txBody>
      </p:sp>
      <p:sp>
        <p:nvSpPr>
          <p:cNvPr id="881" name="Shape 881"/>
          <p:cNvSpPr>
            <a:spLocks noGrp="1"/>
          </p:cNvSpPr>
          <p:nvPr>
            <p:ph type="body" sz="quarter" idx="23"/>
          </p:nvPr>
        </p:nvSpPr>
        <p:spPr>
          <a:xfrm>
            <a:off x="3243579" y="5498751"/>
            <a:ext cx="5704843" cy="254044"/>
          </a:xfrm>
          <a:prstGeom prst="rect">
            <a:avLst/>
          </a:prstGeom>
        </p:spPr>
        <p:txBody>
          <a:bodyPr>
            <a:spAutoFit/>
          </a:bodyPr>
          <a:lstStyle>
            <a:lvl1pPr marL="0" indent="0" algn="ctr">
              <a:spcBef>
                <a:spcPts val="0"/>
              </a:spcBef>
              <a:buSzTx/>
              <a:buNone/>
              <a:defRPr sz="984" b="0" i="0">
                <a:latin typeface="Arial Narrow" panose="020B0604020202020204" pitchFamily="34" charset="0"/>
                <a:ea typeface="Helvetica Neue Thin"/>
                <a:cs typeface="Arial Narrow" panose="020B0604020202020204" pitchFamily="34" charset="0"/>
                <a:sym typeface="Helvetica Neue Thin"/>
              </a:defRPr>
            </a:lvl1pPr>
          </a:lstStyle>
          <a:p>
            <a:pPr lvl="0"/>
            <a:r>
              <a:rPr lang="en-GB"/>
              <a:t>Click to edit Master text styles</a:t>
            </a:r>
          </a:p>
        </p:txBody>
      </p:sp>
      <p:sp>
        <p:nvSpPr>
          <p:cNvPr id="882" name="Shape 882"/>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279304224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1_Contents slide layout">
    <p:spTree>
      <p:nvGrpSpPr>
        <p:cNvPr id="1" name=""/>
        <p:cNvGrpSpPr/>
        <p:nvPr/>
      </p:nvGrpSpPr>
      <p:grpSpPr>
        <a:xfrm>
          <a:off x="0" y="0"/>
          <a:ext cx="0" cy="0"/>
          <a:chOff x="0" y="0"/>
          <a:chExt cx="0" cy="0"/>
        </a:xfrm>
      </p:grpSpPr>
      <p:sp>
        <p:nvSpPr>
          <p:cNvPr id="318" name="Body Level One…"/>
          <p:cNvSpPr txBox="1">
            <a:spLocks noGrp="1"/>
          </p:cNvSpPr>
          <p:nvPr>
            <p:ph type="body" sz="quarter" idx="1"/>
          </p:nvPr>
        </p:nvSpPr>
        <p:spPr>
          <a:xfrm>
            <a:off x="323529" y="339510"/>
            <a:ext cx="11573198" cy="724248"/>
          </a:xfrm>
          <a:prstGeom prst="rect">
            <a:avLst/>
          </a:prstGeom>
        </p:spPr>
        <p:txBody>
          <a:bodyPr lIns="45719" tIns="45719" rIns="45719" bIns="45719" anchor="ctr">
            <a:normAutofit/>
          </a:bodyPr>
          <a:lstStyle>
            <a:lvl1pPr algn="ctr" defTabSz="685447">
              <a:lnSpc>
                <a:spcPct val="90000"/>
              </a:lnSpc>
              <a:spcBef>
                <a:spcPts val="728"/>
              </a:spcBef>
              <a:defRPr sz="4048" b="0">
                <a:solidFill>
                  <a:srgbClr val="262626"/>
                </a:solidFill>
                <a:latin typeface="Arial"/>
                <a:ea typeface="Arial"/>
                <a:cs typeface="Arial"/>
                <a:sym typeface="Arial"/>
              </a:defRPr>
            </a:lvl1pPr>
            <a:lvl2pPr marL="733780" indent="-391056" algn="ctr" defTabSz="685447">
              <a:lnSpc>
                <a:spcPct val="90000"/>
              </a:lnSpc>
              <a:spcBef>
                <a:spcPts val="728"/>
              </a:spcBef>
              <a:buSzPct val="100000"/>
              <a:buChar char="•"/>
              <a:defRPr sz="4048" b="0">
                <a:solidFill>
                  <a:srgbClr val="262626"/>
                </a:solidFill>
                <a:latin typeface="Arial"/>
                <a:ea typeface="Arial"/>
                <a:cs typeface="Arial"/>
                <a:sym typeface="Arial"/>
              </a:defRPr>
            </a:lvl2pPr>
            <a:lvl3pPr marL="1162047" indent="-476600" algn="ctr" defTabSz="685447">
              <a:lnSpc>
                <a:spcPct val="90000"/>
              </a:lnSpc>
              <a:spcBef>
                <a:spcPts val="728"/>
              </a:spcBef>
              <a:buSzPct val="100000"/>
              <a:buChar char="•"/>
              <a:defRPr sz="4048" b="0">
                <a:solidFill>
                  <a:srgbClr val="262626"/>
                </a:solidFill>
                <a:latin typeface="Arial"/>
                <a:ea typeface="Arial"/>
                <a:cs typeface="Arial"/>
                <a:sym typeface="Arial"/>
              </a:defRPr>
            </a:lvl3pPr>
            <a:lvl4pPr marL="1554075" indent="-525904" algn="ctr" defTabSz="685447">
              <a:lnSpc>
                <a:spcPct val="90000"/>
              </a:lnSpc>
              <a:spcBef>
                <a:spcPts val="728"/>
              </a:spcBef>
              <a:buSzPct val="100000"/>
              <a:buChar char="•"/>
              <a:defRPr sz="4048" b="0">
                <a:solidFill>
                  <a:srgbClr val="262626"/>
                </a:solidFill>
                <a:latin typeface="Arial"/>
                <a:ea typeface="Arial"/>
                <a:cs typeface="Arial"/>
                <a:sym typeface="Arial"/>
              </a:defRPr>
            </a:lvl4pPr>
            <a:lvl5pPr marL="1896798" indent="-525904" algn="ctr" defTabSz="685447">
              <a:lnSpc>
                <a:spcPct val="90000"/>
              </a:lnSpc>
              <a:spcBef>
                <a:spcPts val="728"/>
              </a:spcBef>
              <a:buSzPct val="100000"/>
              <a:buChar char="•"/>
              <a:defRPr sz="4048" b="0">
                <a:solidFill>
                  <a:srgbClr val="26262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4" name="Slide Number"/>
          <p:cNvSpPr txBox="1">
            <a:spLocks noGrp="1"/>
          </p:cNvSpPr>
          <p:nvPr>
            <p:ph type="sldNum" sz="quarter" idx="2"/>
          </p:nvPr>
        </p:nvSpPr>
        <p:spPr>
          <a:xfrm>
            <a:off x="9979662" y="6356350"/>
            <a:ext cx="301365" cy="297389"/>
          </a:xfrm>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403209496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FCEC3-F18F-46B1-AAB4-F7C91270E89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5FE183D-5733-4FD9-98CF-BEEC90EACDE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838FDDC-3BF8-4360-8770-FFF3709E2475}"/>
              </a:ext>
            </a:extLst>
          </p:cNvPr>
          <p:cNvSpPr>
            <a:spLocks noGrp="1"/>
          </p:cNvSpPr>
          <p:nvPr>
            <p:ph type="dt" sz="half" idx="10"/>
          </p:nvPr>
        </p:nvSpPr>
        <p:spPr/>
        <p:txBody>
          <a:bodyPr/>
          <a:lstStyle/>
          <a:p>
            <a:fld id="{EA8C319A-D999-433C-85C7-0A5D4F84717C}" type="datetimeFigureOut">
              <a:rPr lang="en-GB" smtClean="0"/>
              <a:t>17/12/2025</a:t>
            </a:fld>
            <a:endParaRPr lang="en-GB"/>
          </a:p>
        </p:txBody>
      </p:sp>
      <p:sp>
        <p:nvSpPr>
          <p:cNvPr id="5" name="Footer Placeholder 4">
            <a:extLst>
              <a:ext uri="{FF2B5EF4-FFF2-40B4-BE49-F238E27FC236}">
                <a16:creationId xmlns:a16="http://schemas.microsoft.com/office/drawing/2014/main" id="{A38AED06-8010-4B16-86A9-09C9EE60A9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0E291C-14AE-4920-ADA2-C1244635A7CD}"/>
              </a:ext>
            </a:extLst>
          </p:cNvPr>
          <p:cNvSpPr>
            <a:spLocks noGrp="1"/>
          </p:cNvSpPr>
          <p:nvPr>
            <p:ph type="sldNum" sz="quarter" idx="12"/>
          </p:nvPr>
        </p:nvSpPr>
        <p:spPr/>
        <p:txBody>
          <a:bodyPr/>
          <a:lstStyle/>
          <a:p>
            <a:fld id="{4CE3A172-E939-4D1D-A044-9335E169BACC}" type="slidenum">
              <a:rPr lang="en-GB" smtClean="0"/>
              <a:t>‹#›</a:t>
            </a:fld>
            <a:endParaRPr lang="en-GB"/>
          </a:p>
        </p:txBody>
      </p:sp>
    </p:spTree>
    <p:extLst>
      <p:ext uri="{BB962C8B-B14F-4D97-AF65-F5344CB8AC3E}">
        <p14:creationId xmlns:p14="http://schemas.microsoft.com/office/powerpoint/2010/main" val="2862513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C342-F861-9C42-BD22-D552F4965BD7}"/>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endParaRPr lang="ro-RO"/>
          </a:p>
        </p:txBody>
      </p:sp>
      <p:sp>
        <p:nvSpPr>
          <p:cNvPr id="3" name="Subtitle 2">
            <a:extLst>
              <a:ext uri="{FF2B5EF4-FFF2-40B4-BE49-F238E27FC236}">
                <a16:creationId xmlns:a16="http://schemas.microsoft.com/office/drawing/2014/main" id="{1173B802-E8FA-2746-ADEB-3989458FD1A4}"/>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GB"/>
              <a:t>Click to edit Master subtitle style</a:t>
            </a:r>
            <a:endParaRPr lang="ro-RO"/>
          </a:p>
        </p:txBody>
      </p:sp>
      <p:sp>
        <p:nvSpPr>
          <p:cNvPr id="4" name="Date Placeholder 3">
            <a:extLst>
              <a:ext uri="{FF2B5EF4-FFF2-40B4-BE49-F238E27FC236}">
                <a16:creationId xmlns:a16="http://schemas.microsoft.com/office/drawing/2014/main" id="{08B0DAFA-2869-004A-9023-C592B0BFA3B3}"/>
              </a:ext>
            </a:extLst>
          </p:cNvPr>
          <p:cNvSpPr>
            <a:spLocks noGrp="1"/>
          </p:cNvSpPr>
          <p:nvPr>
            <p:ph type="dt" sz="half" idx="10"/>
          </p:nvPr>
        </p:nvSpPr>
        <p:spPr/>
        <p:txBody>
          <a:bodyPr/>
          <a:lstStyle/>
          <a:p>
            <a:pPr algn="ctr" defTabSz="410751" hangingPunct="0">
              <a:defRPr/>
            </a:pPr>
            <a:fld id="{20B792BE-5EE5-4F43-A155-629D322265E1}" type="datetimeFigureOut">
              <a:rPr lang="ro-RO" sz="2531" kern="0" smtClean="0">
                <a:solidFill>
                  <a:srgbClr val="000000"/>
                </a:solidFill>
                <a:sym typeface="Helvetica Light"/>
              </a:rPr>
              <a:pPr algn="ctr" defTabSz="410751" hangingPunct="0">
                <a:defRPr/>
              </a:pPr>
              <a:t>17.12.2025</a:t>
            </a:fld>
            <a:endParaRPr lang="ro-RO" sz="2531" kern="0">
              <a:solidFill>
                <a:srgbClr val="000000"/>
              </a:solidFill>
              <a:sym typeface="Helvetica Light"/>
            </a:endParaRPr>
          </a:p>
        </p:txBody>
      </p:sp>
      <p:sp>
        <p:nvSpPr>
          <p:cNvPr id="5" name="Footer Placeholder 4">
            <a:extLst>
              <a:ext uri="{FF2B5EF4-FFF2-40B4-BE49-F238E27FC236}">
                <a16:creationId xmlns:a16="http://schemas.microsoft.com/office/drawing/2014/main" id="{8B121F8B-AC38-F042-BAD5-A722A4C17A62}"/>
              </a:ext>
            </a:extLst>
          </p:cNvPr>
          <p:cNvSpPr>
            <a:spLocks noGrp="1"/>
          </p:cNvSpPr>
          <p:nvPr>
            <p:ph type="ftr" sz="quarter" idx="11"/>
          </p:nvPr>
        </p:nvSpPr>
        <p:spPr/>
        <p:txBody>
          <a:bodyPr/>
          <a:lstStyle/>
          <a:p>
            <a:pPr algn="ctr" defTabSz="410751" hangingPunct="0">
              <a:defRPr/>
            </a:pPr>
            <a:endParaRPr lang="ro-RO" sz="2531" kern="0">
              <a:solidFill>
                <a:srgbClr val="000000"/>
              </a:solidFill>
              <a:sym typeface="Helvetica Light"/>
            </a:endParaRPr>
          </a:p>
        </p:txBody>
      </p:sp>
      <p:sp>
        <p:nvSpPr>
          <p:cNvPr id="6" name="Slide Number Placeholder 5">
            <a:extLst>
              <a:ext uri="{FF2B5EF4-FFF2-40B4-BE49-F238E27FC236}">
                <a16:creationId xmlns:a16="http://schemas.microsoft.com/office/drawing/2014/main" id="{9CBE4ABA-9E7A-4346-A2BB-8EA8614F6B87}"/>
              </a:ext>
            </a:extLst>
          </p:cNvPr>
          <p:cNvSpPr>
            <a:spLocks noGrp="1"/>
          </p:cNvSpPr>
          <p:nvPr>
            <p:ph type="sldNum" sz="quarter" idx="12"/>
          </p:nvPr>
        </p:nvSpPr>
        <p:spPr/>
        <p:txBody>
          <a:bodyPr/>
          <a:lstStyle/>
          <a:p>
            <a:pPr algn="ctr" defTabSz="410751" hangingPunct="0">
              <a:defRPr/>
            </a:pPr>
            <a:fld id="{23377211-5D23-E345-88AA-DA03F0C49B89}" type="slidenum">
              <a:rPr lang="ro-RO" kern="0" smtClean="0">
                <a:solidFill>
                  <a:srgbClr val="000000"/>
                </a:solidFill>
                <a:sym typeface="Helvetica Light"/>
              </a:rPr>
              <a:pPr algn="ctr" defTabSz="410751" hangingPunct="0">
                <a:defRPr/>
              </a:pPr>
              <a:t>‹#›</a:t>
            </a:fld>
            <a:endParaRPr lang="ro-RO" kern="0">
              <a:solidFill>
                <a:srgbClr val="000000"/>
              </a:solidFill>
              <a:sym typeface="Helvetica Light"/>
            </a:endParaRPr>
          </a:p>
        </p:txBody>
      </p:sp>
    </p:spTree>
    <p:extLst>
      <p:ext uri="{BB962C8B-B14F-4D97-AF65-F5344CB8AC3E}">
        <p14:creationId xmlns:p14="http://schemas.microsoft.com/office/powerpoint/2010/main" val="2885099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9EF5-3FD9-4423-A9E8-B67B4E902E9B}"/>
              </a:ext>
            </a:extLst>
          </p:cNvPr>
          <p:cNvSpPr>
            <a:spLocks noGrp="1"/>
          </p:cNvSpPr>
          <p:nvPr>
            <p:ph type="title"/>
          </p:nvPr>
        </p:nvSpPr>
        <p:spPr/>
        <p:txBody>
          <a:bodyPr rtlCol="0"/>
          <a:lstStyle/>
          <a:p>
            <a:pPr rtl="0"/>
            <a:r>
              <a:rPr lang="en-GB" noProof="0"/>
              <a:t>Click to edit Master title style</a:t>
            </a:r>
            <a:endParaRPr lang="en-GB" noProof="0" dirty="0"/>
          </a:p>
        </p:txBody>
      </p:sp>
      <p:sp>
        <p:nvSpPr>
          <p:cNvPr id="3" name="Date Placeholder 2">
            <a:extLst>
              <a:ext uri="{FF2B5EF4-FFF2-40B4-BE49-F238E27FC236}">
                <a16:creationId xmlns:a16="http://schemas.microsoft.com/office/drawing/2014/main" id="{030D7191-31B4-440E-A4E9-F412FA55824C}"/>
              </a:ext>
            </a:extLst>
          </p:cNvPr>
          <p:cNvSpPr>
            <a:spLocks noGrp="1"/>
          </p:cNvSpPr>
          <p:nvPr>
            <p:ph type="dt" sz="half" idx="10"/>
          </p:nvPr>
        </p:nvSpPr>
        <p:spPr/>
        <p:txBody>
          <a:bodyPr rtlCol="0"/>
          <a:lstStyle/>
          <a:p>
            <a:pPr rtl="0"/>
            <a:fld id="{E0031101-A8BC-4E59-979D-F643F2B6C486}" type="datetime1">
              <a:rPr lang="en-GB" noProof="0" smtClean="0"/>
              <a:t>17/12/2025</a:t>
            </a:fld>
            <a:endParaRPr lang="en-GB" noProof="0" dirty="0"/>
          </a:p>
        </p:txBody>
      </p:sp>
      <p:sp>
        <p:nvSpPr>
          <p:cNvPr id="4" name="Footer Placeholder 3">
            <a:extLst>
              <a:ext uri="{FF2B5EF4-FFF2-40B4-BE49-F238E27FC236}">
                <a16:creationId xmlns:a16="http://schemas.microsoft.com/office/drawing/2014/main" id="{8EC85CB6-0880-4BF0-8E98-291E70C71377}"/>
              </a:ext>
            </a:extLst>
          </p:cNvPr>
          <p:cNvSpPr>
            <a:spLocks noGrp="1"/>
          </p:cNvSpPr>
          <p:nvPr>
            <p:ph type="ftr" sz="quarter" idx="11"/>
          </p:nvPr>
        </p:nvSpPr>
        <p:spPr/>
        <p:txBody>
          <a:bodyPr rtlCol="0"/>
          <a:lstStyle/>
          <a:p>
            <a:pPr rtl="0"/>
            <a:endParaRPr lang="en-GB" noProof="0" dirty="0"/>
          </a:p>
        </p:txBody>
      </p:sp>
      <p:sp>
        <p:nvSpPr>
          <p:cNvPr id="5" name="Slide Number Placeholder 4">
            <a:extLst>
              <a:ext uri="{FF2B5EF4-FFF2-40B4-BE49-F238E27FC236}">
                <a16:creationId xmlns:a16="http://schemas.microsoft.com/office/drawing/2014/main" id="{BE4A5E74-F26F-4C7A-BED1-6EE66C0B3A54}"/>
              </a:ext>
            </a:extLst>
          </p:cNvPr>
          <p:cNvSpPr>
            <a:spLocks noGrp="1"/>
          </p:cNvSpPr>
          <p:nvPr>
            <p:ph type="sldNum" sz="quarter" idx="12"/>
          </p:nvPr>
        </p:nvSpPr>
        <p:spPr/>
        <p:txBody>
          <a:bodyPr rtlCol="0"/>
          <a:lstStyle/>
          <a:p>
            <a:pPr rtl="0"/>
            <a:fld id="{82EE24B5-652C-4DB5-B7C3-B5BBEC1280B1}" type="slidenum">
              <a:rPr lang="en-GB" noProof="0" smtClean="0"/>
              <a:t>‹#›</a:t>
            </a:fld>
            <a:endParaRPr lang="en-GB" noProof="0" dirty="0"/>
          </a:p>
        </p:txBody>
      </p:sp>
    </p:spTree>
    <p:extLst>
      <p:ext uri="{BB962C8B-B14F-4D97-AF65-F5344CB8AC3E}">
        <p14:creationId xmlns:p14="http://schemas.microsoft.com/office/powerpoint/2010/main" val="1406041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204209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7979732-81F1-BA60-D128-2B94522F5A4C}"/>
              </a:ext>
            </a:extLst>
          </p:cNvPr>
          <p:cNvSpPr>
            <a:spLocks noGrp="1"/>
          </p:cNvSpPr>
          <p:nvPr>
            <p:ph type="pic" sz="quarter" idx="13"/>
          </p:nvPr>
        </p:nvSpPr>
        <p:spPr>
          <a:xfrm>
            <a:off x="-1" y="0"/>
            <a:ext cx="8449520" cy="6857999"/>
          </a:xfrm>
          <a:custGeom>
            <a:avLst/>
            <a:gdLst>
              <a:gd name="connsiteX0" fmla="*/ 0 w 8449520"/>
              <a:gd name="connsiteY0" fmla="*/ 0 h 6857999"/>
              <a:gd name="connsiteX1" fmla="*/ 4234868 w 8449520"/>
              <a:gd name="connsiteY1" fmla="*/ 0 h 6857999"/>
              <a:gd name="connsiteX2" fmla="*/ 8449520 w 8449520"/>
              <a:gd name="connsiteY2" fmla="*/ 6857999 h 6857999"/>
              <a:gd name="connsiteX3" fmla="*/ 4214652 w 844952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449520" h="6857999">
                <a:moveTo>
                  <a:pt x="0" y="0"/>
                </a:moveTo>
                <a:lnTo>
                  <a:pt x="4234868" y="0"/>
                </a:lnTo>
                <a:lnTo>
                  <a:pt x="8449520" y="6857999"/>
                </a:lnTo>
                <a:lnTo>
                  <a:pt x="4214652" y="6857999"/>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1417A1BF-ACF7-4508-F3EA-6D20CBCE7560}"/>
              </a:ext>
            </a:extLst>
          </p:cNvPr>
          <p:cNvSpPr>
            <a:spLocks noGrp="1"/>
          </p:cNvSpPr>
          <p:nvPr>
            <p:ph type="title"/>
          </p:nvPr>
        </p:nvSpPr>
        <p:spPr>
          <a:xfrm>
            <a:off x="5937813" y="550321"/>
            <a:ext cx="5415987"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0D33B019-0B8E-7FF6-0A68-78A34CBA567E}"/>
              </a:ext>
            </a:extLst>
          </p:cNvPr>
          <p:cNvSpPr>
            <a:spLocks noGrp="1"/>
          </p:cNvSpPr>
          <p:nvPr>
            <p:ph type="dt" sz="half" idx="10"/>
          </p:nvPr>
        </p:nvSpPr>
        <p:spPr/>
        <p:txBody>
          <a:bodyPr/>
          <a:lstStyle/>
          <a:p>
            <a:pPr algn="ctr" defTabSz="410751" hangingPunct="0">
              <a:defRPr/>
            </a:pPr>
            <a:fld id="{BE6036F6-9FA4-478E-BD69-096B42382D45}" type="datetimeFigureOut">
              <a:rPr lang="en-US" sz="2531" kern="0" smtClean="0">
                <a:solidFill>
                  <a:srgbClr val="000000"/>
                </a:solidFill>
                <a:sym typeface="Helvetica Light"/>
              </a:rPr>
              <a:pPr algn="ctr" defTabSz="410751" hangingPunct="0">
                <a:defRPr/>
              </a:pPr>
              <a:t>12/17/2025</a:t>
            </a:fld>
            <a:endParaRPr lang="en-US" sz="2531" kern="0">
              <a:solidFill>
                <a:srgbClr val="000000"/>
              </a:solidFill>
              <a:sym typeface="Helvetica Light"/>
            </a:endParaRPr>
          </a:p>
        </p:txBody>
      </p:sp>
      <p:sp>
        <p:nvSpPr>
          <p:cNvPr id="4" name="Footer Placeholder 3">
            <a:extLst>
              <a:ext uri="{FF2B5EF4-FFF2-40B4-BE49-F238E27FC236}">
                <a16:creationId xmlns:a16="http://schemas.microsoft.com/office/drawing/2014/main" id="{C632C855-D824-1833-0E73-13F3F4046F3D}"/>
              </a:ext>
            </a:extLst>
          </p:cNvPr>
          <p:cNvSpPr>
            <a:spLocks noGrp="1"/>
          </p:cNvSpPr>
          <p:nvPr>
            <p:ph type="ftr" sz="quarter" idx="11"/>
          </p:nvPr>
        </p:nvSpPr>
        <p:spPr/>
        <p:txBody>
          <a:bodyPr/>
          <a:lstStyle/>
          <a:p>
            <a:pPr algn="ctr" defTabSz="410751" hangingPunct="0">
              <a:defRPr/>
            </a:pPr>
            <a:endParaRPr lang="en-US" sz="2531" kern="0">
              <a:solidFill>
                <a:srgbClr val="000000"/>
              </a:solidFill>
              <a:sym typeface="Helvetica Light"/>
            </a:endParaRPr>
          </a:p>
        </p:txBody>
      </p:sp>
      <p:sp>
        <p:nvSpPr>
          <p:cNvPr id="5" name="Slide Number Placeholder 4">
            <a:extLst>
              <a:ext uri="{FF2B5EF4-FFF2-40B4-BE49-F238E27FC236}">
                <a16:creationId xmlns:a16="http://schemas.microsoft.com/office/drawing/2014/main" id="{5FBB2462-1336-AA6D-4F86-F5A915BC18A0}"/>
              </a:ext>
            </a:extLst>
          </p:cNvPr>
          <p:cNvSpPr>
            <a:spLocks noGrp="1"/>
          </p:cNvSpPr>
          <p:nvPr>
            <p:ph type="sldNum" sz="quarter" idx="12"/>
          </p:nvPr>
        </p:nvSpPr>
        <p:spPr/>
        <p:txBody>
          <a:bodyPr/>
          <a:lstStyle/>
          <a:p>
            <a:pPr algn="ctr" defTabSz="410751" hangingPunct="0">
              <a:defRPr/>
            </a:pPr>
            <a:fld id="{D0CAB87A-418F-4FBE-9EA6-4E0A51F0F4B9}" type="slidenum">
              <a:rPr lang="en-US" kern="0" smtClean="0">
                <a:solidFill>
                  <a:srgbClr val="000000"/>
                </a:solidFill>
                <a:sym typeface="Helvetica Light"/>
              </a:rPr>
              <a:pPr algn="ctr" defTabSz="410751" hangingPunct="0">
                <a:defRPr/>
              </a:pPr>
              <a:t>‹#›</a:t>
            </a:fld>
            <a:endParaRPr lang="en-US" kern="0">
              <a:solidFill>
                <a:srgbClr val="000000"/>
              </a:solidFill>
              <a:sym typeface="Helvetica Light"/>
            </a:endParaRPr>
          </a:p>
        </p:txBody>
      </p:sp>
    </p:spTree>
    <p:extLst>
      <p:ext uri="{BB962C8B-B14F-4D97-AF65-F5344CB8AC3E}">
        <p14:creationId xmlns:p14="http://schemas.microsoft.com/office/powerpoint/2010/main" val="262124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6_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27778F4-5B50-A81E-0969-FA2457F04348}"/>
              </a:ext>
            </a:extLst>
          </p:cNvPr>
          <p:cNvSpPr>
            <a:spLocks noGrp="1"/>
          </p:cNvSpPr>
          <p:nvPr>
            <p:ph type="pic" sz="quarter" idx="13"/>
          </p:nvPr>
        </p:nvSpPr>
        <p:spPr>
          <a:xfrm>
            <a:off x="1" y="2"/>
            <a:ext cx="6344925" cy="6858001"/>
          </a:xfrm>
          <a:custGeom>
            <a:avLst/>
            <a:gdLst>
              <a:gd name="connsiteX0" fmla="*/ 0 w 6344925"/>
              <a:gd name="connsiteY0" fmla="*/ 0 h 6858001"/>
              <a:gd name="connsiteX1" fmla="*/ 6344925 w 6344925"/>
              <a:gd name="connsiteY1" fmla="*/ 1 h 6858001"/>
              <a:gd name="connsiteX2" fmla="*/ 4119751 w 6344925"/>
              <a:gd name="connsiteY2" fmla="*/ 6858000 h 6858001"/>
              <a:gd name="connsiteX3" fmla="*/ 0 w 6344925"/>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344925" h="6858001">
                <a:moveTo>
                  <a:pt x="0" y="0"/>
                </a:moveTo>
                <a:lnTo>
                  <a:pt x="6344925" y="1"/>
                </a:lnTo>
                <a:lnTo>
                  <a:pt x="4119751" y="6858000"/>
                </a:lnTo>
                <a:lnTo>
                  <a:pt x="0" y="6858001"/>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1417A1BF-ACF7-4508-F3EA-6D20CBCE75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33B019-0B8E-7FF6-0A68-78A34CBA567E}"/>
              </a:ext>
            </a:extLst>
          </p:cNvPr>
          <p:cNvSpPr>
            <a:spLocks noGrp="1"/>
          </p:cNvSpPr>
          <p:nvPr>
            <p:ph type="dt" sz="half" idx="10"/>
          </p:nvPr>
        </p:nvSpPr>
        <p:spPr/>
        <p:txBody>
          <a:bodyPr/>
          <a:lstStyle/>
          <a:p>
            <a:pPr algn="ctr" defTabSz="410751" hangingPunct="0">
              <a:defRPr/>
            </a:pPr>
            <a:fld id="{BE6036F6-9FA4-478E-BD69-096B42382D45}" type="datetimeFigureOut">
              <a:rPr lang="en-US" sz="2531" kern="0" smtClean="0">
                <a:solidFill>
                  <a:srgbClr val="000000"/>
                </a:solidFill>
                <a:sym typeface="Helvetica Light"/>
              </a:rPr>
              <a:pPr algn="ctr" defTabSz="410751" hangingPunct="0">
                <a:defRPr/>
              </a:pPr>
              <a:t>12/17/2025</a:t>
            </a:fld>
            <a:endParaRPr lang="en-US" sz="2531" kern="0">
              <a:solidFill>
                <a:srgbClr val="000000"/>
              </a:solidFill>
              <a:sym typeface="Helvetica Light"/>
            </a:endParaRPr>
          </a:p>
        </p:txBody>
      </p:sp>
      <p:sp>
        <p:nvSpPr>
          <p:cNvPr id="4" name="Footer Placeholder 3">
            <a:extLst>
              <a:ext uri="{FF2B5EF4-FFF2-40B4-BE49-F238E27FC236}">
                <a16:creationId xmlns:a16="http://schemas.microsoft.com/office/drawing/2014/main" id="{C632C855-D824-1833-0E73-13F3F4046F3D}"/>
              </a:ext>
            </a:extLst>
          </p:cNvPr>
          <p:cNvSpPr>
            <a:spLocks noGrp="1"/>
          </p:cNvSpPr>
          <p:nvPr>
            <p:ph type="ftr" sz="quarter" idx="11"/>
          </p:nvPr>
        </p:nvSpPr>
        <p:spPr/>
        <p:txBody>
          <a:bodyPr/>
          <a:lstStyle/>
          <a:p>
            <a:pPr algn="ctr" defTabSz="410751" hangingPunct="0">
              <a:defRPr/>
            </a:pPr>
            <a:endParaRPr lang="en-US" sz="2531" kern="0">
              <a:solidFill>
                <a:srgbClr val="000000"/>
              </a:solidFill>
              <a:sym typeface="Helvetica Light"/>
            </a:endParaRPr>
          </a:p>
        </p:txBody>
      </p:sp>
      <p:sp>
        <p:nvSpPr>
          <p:cNvPr id="5" name="Slide Number Placeholder 4">
            <a:extLst>
              <a:ext uri="{FF2B5EF4-FFF2-40B4-BE49-F238E27FC236}">
                <a16:creationId xmlns:a16="http://schemas.microsoft.com/office/drawing/2014/main" id="{5FBB2462-1336-AA6D-4F86-F5A915BC18A0}"/>
              </a:ext>
            </a:extLst>
          </p:cNvPr>
          <p:cNvSpPr>
            <a:spLocks noGrp="1"/>
          </p:cNvSpPr>
          <p:nvPr>
            <p:ph type="sldNum" sz="quarter" idx="12"/>
          </p:nvPr>
        </p:nvSpPr>
        <p:spPr/>
        <p:txBody>
          <a:bodyPr/>
          <a:lstStyle/>
          <a:p>
            <a:pPr algn="ctr" defTabSz="410751" hangingPunct="0">
              <a:defRPr/>
            </a:pPr>
            <a:fld id="{D0CAB87A-418F-4FBE-9EA6-4E0A51F0F4B9}" type="slidenum">
              <a:rPr lang="en-US" kern="0" smtClean="0">
                <a:solidFill>
                  <a:srgbClr val="000000"/>
                </a:solidFill>
                <a:sym typeface="Helvetica Light"/>
              </a:rPr>
              <a:pPr algn="ctr" defTabSz="410751" hangingPunct="0">
                <a:defRPr/>
              </a:pPr>
              <a:t>‹#›</a:t>
            </a:fld>
            <a:endParaRPr lang="en-US" kern="0">
              <a:solidFill>
                <a:srgbClr val="000000"/>
              </a:solidFill>
              <a:sym typeface="Helvetica Light"/>
            </a:endParaRPr>
          </a:p>
        </p:txBody>
      </p:sp>
      <p:sp>
        <p:nvSpPr>
          <p:cNvPr id="12" name="Picture Placeholder 11">
            <a:extLst>
              <a:ext uri="{FF2B5EF4-FFF2-40B4-BE49-F238E27FC236}">
                <a16:creationId xmlns:a16="http://schemas.microsoft.com/office/drawing/2014/main" id="{61706AC7-BB64-A5CE-1735-07FF2FA9D61E}"/>
              </a:ext>
            </a:extLst>
          </p:cNvPr>
          <p:cNvSpPr>
            <a:spLocks noGrp="1"/>
          </p:cNvSpPr>
          <p:nvPr>
            <p:ph type="pic" sz="quarter" idx="14"/>
          </p:nvPr>
        </p:nvSpPr>
        <p:spPr>
          <a:xfrm>
            <a:off x="1629534" y="1026880"/>
            <a:ext cx="3735826" cy="5831118"/>
          </a:xfrm>
          <a:custGeom>
            <a:avLst/>
            <a:gdLst>
              <a:gd name="connsiteX0" fmla="*/ 353410 w 3735826"/>
              <a:gd name="connsiteY0" fmla="*/ 0 h 5831118"/>
              <a:gd name="connsiteX1" fmla="*/ 3382417 w 3735826"/>
              <a:gd name="connsiteY1" fmla="*/ 0 h 5831118"/>
              <a:gd name="connsiteX2" fmla="*/ 3735826 w 3735826"/>
              <a:gd name="connsiteY2" fmla="*/ 353410 h 5831118"/>
              <a:gd name="connsiteX3" fmla="*/ 3735826 w 3735826"/>
              <a:gd name="connsiteY3" fmla="*/ 5831118 h 5831118"/>
              <a:gd name="connsiteX4" fmla="*/ 0 w 3735826"/>
              <a:gd name="connsiteY4" fmla="*/ 5831118 h 5831118"/>
              <a:gd name="connsiteX5" fmla="*/ 0 w 3735826"/>
              <a:gd name="connsiteY5" fmla="*/ 353410 h 5831118"/>
              <a:gd name="connsiteX6" fmla="*/ 353410 w 3735826"/>
              <a:gd name="connsiteY6" fmla="*/ 0 h 583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5826" h="5831118">
                <a:moveTo>
                  <a:pt x="353410" y="0"/>
                </a:moveTo>
                <a:lnTo>
                  <a:pt x="3382417" y="0"/>
                </a:lnTo>
                <a:cubicBezTo>
                  <a:pt x="3577599" y="0"/>
                  <a:pt x="3735826" y="158227"/>
                  <a:pt x="3735826" y="353410"/>
                </a:cubicBezTo>
                <a:lnTo>
                  <a:pt x="3735826" y="5831118"/>
                </a:lnTo>
                <a:lnTo>
                  <a:pt x="0" y="5831118"/>
                </a:lnTo>
                <a:lnTo>
                  <a:pt x="0" y="353410"/>
                </a:lnTo>
                <a:cubicBezTo>
                  <a:pt x="0" y="158227"/>
                  <a:pt x="158227" y="0"/>
                  <a:pt x="35341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009574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10_Custom Layout">
    <p:spTree>
      <p:nvGrpSpPr>
        <p:cNvPr id="1" name=""/>
        <p:cNvGrpSpPr/>
        <p:nvPr/>
      </p:nvGrpSpPr>
      <p:grpSpPr>
        <a:xfrm>
          <a:off x="0" y="0"/>
          <a:ext cx="0" cy="0"/>
          <a:chOff x="0" y="0"/>
          <a:chExt cx="0" cy="0"/>
        </a:xfrm>
      </p:grpSpPr>
      <p:sp>
        <p:nvSpPr>
          <p:cNvPr id="99" name="Picture Placeholder 8"/>
          <p:cNvSpPr>
            <a:spLocks noGrp="1"/>
          </p:cNvSpPr>
          <p:nvPr>
            <p:ph type="pic" sz="half" idx="21"/>
          </p:nvPr>
        </p:nvSpPr>
        <p:spPr>
          <a:xfrm>
            <a:off x="590550" y="1371600"/>
            <a:ext cx="6400800" cy="4705350"/>
          </a:xfrm>
          <a:prstGeom prst="rect">
            <a:avLst/>
          </a:prstGeom>
        </p:spPr>
        <p:txBody>
          <a:bodyPr lIns="91439" rIns="91439">
            <a:noAutofit/>
          </a:bodyPr>
          <a:lstStyle/>
          <a:p>
            <a:endParaRPr/>
          </a:p>
        </p:txBody>
      </p:sp>
      <p:sp>
        <p:nvSpPr>
          <p:cNvPr id="100" name="Slide Number"/>
          <p:cNvSpPr txBox="1">
            <a:spLocks noGrp="1"/>
          </p:cNvSpPr>
          <p:nvPr>
            <p:ph type="sldNum" sz="quarter" idx="2"/>
          </p:nvPr>
        </p:nvSpPr>
        <p:spPr>
          <a:prstGeom prst="rect">
            <a:avLst/>
          </a:prstGeom>
        </p:spPr>
        <p:txBody>
          <a:bodyPr/>
          <a:lstStyle/>
          <a:p>
            <a:pPr algn="ctr" defTabSz="410751" hangingPunct="0">
              <a:defRPr/>
            </a:pPr>
            <a:fld id="{86CB4B4D-7CA3-9044-876B-883B54F8677D}" type="slidenum">
              <a:rPr lang="ro-RO" kern="0" smtClean="0">
                <a:solidFill>
                  <a:srgbClr val="000000"/>
                </a:solidFill>
                <a:sym typeface="Helvetica Light"/>
              </a:rPr>
              <a:pPr algn="ctr" defTabSz="410751" hangingPunct="0">
                <a:defRPr/>
              </a:pPr>
              <a:t>‹#›</a:t>
            </a:fld>
            <a:endParaRPr lang="ro-RO" kern="0">
              <a:solidFill>
                <a:srgbClr val="000000"/>
              </a:solidFill>
              <a:sym typeface="Helvetica Light"/>
            </a:endParaRPr>
          </a:p>
        </p:txBody>
      </p:sp>
    </p:spTree>
    <p:extLst>
      <p:ext uri="{BB962C8B-B14F-4D97-AF65-F5344CB8AC3E}">
        <p14:creationId xmlns:p14="http://schemas.microsoft.com/office/powerpoint/2010/main" val="218517364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sp>
        <p:nvSpPr>
          <p:cNvPr id="46" name="Rectangle 6"/>
          <p:cNvSpPr/>
          <p:nvPr/>
        </p:nvSpPr>
        <p:spPr>
          <a:xfrm>
            <a:off x="-1" y="0"/>
            <a:ext cx="12192001" cy="3240857"/>
          </a:xfrm>
          <a:prstGeom prst="rect">
            <a:avLst/>
          </a:prstGeom>
          <a:solidFill>
            <a:srgbClr val="1E1305"/>
          </a:solidFill>
          <a:ln w="12700">
            <a:miter lim="400000"/>
          </a:ln>
        </p:spPr>
        <p:txBody>
          <a:bodyPr lIns="34289" rIns="34289" anchor="ctr"/>
          <a:lstStyle/>
          <a:p>
            <a:pPr marL="0" marR="0" lvl="0" indent="0" algn="ctr" defTabSz="410751" rtl="0" eaLnBrk="1" fontAlgn="auto" latinLnBrk="0" hangingPunct="0">
              <a:lnSpc>
                <a:spcPct val="100000"/>
              </a:lnSpc>
              <a:spcBef>
                <a:spcPts val="0"/>
              </a:spcBef>
              <a:spcAft>
                <a:spcPts val="0"/>
              </a:spcAft>
              <a:buClrTx/>
              <a:buSzTx/>
              <a:buFontTx/>
              <a:buNone/>
              <a:tabLst/>
              <a:defRPr sz="1200">
                <a:solidFill>
                  <a:srgbClr val="FFFFFF"/>
                </a:solidFill>
                <a:latin typeface="+mn-lt"/>
                <a:ea typeface="+mn-ea"/>
                <a:cs typeface="+mn-cs"/>
                <a:sym typeface="Helvetica"/>
              </a:defRPr>
            </a:pPr>
            <a:endParaRPr kumimoji="0" sz="900" b="0" i="0" u="none" strike="noStrike" kern="0" cap="none" spc="0" normalizeH="0" baseline="0" noProof="0">
              <a:ln>
                <a:noFill/>
              </a:ln>
              <a:solidFill>
                <a:srgbClr val="FFFFFF"/>
              </a:solidFill>
              <a:effectLst/>
              <a:uLnTx/>
              <a:uFillTx/>
              <a:latin typeface="Helvetica Light"/>
              <a:sym typeface="Helvetica"/>
            </a:endParaRPr>
          </a:p>
        </p:txBody>
      </p:sp>
      <p:sp>
        <p:nvSpPr>
          <p:cNvPr id="47" name="Freeform 25"/>
          <p:cNvSpPr/>
          <p:nvPr/>
        </p:nvSpPr>
        <p:spPr>
          <a:xfrm>
            <a:off x="635960" y="0"/>
            <a:ext cx="4265492" cy="3668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969"/>
                </a:lnTo>
                <a:cubicBezTo>
                  <a:pt x="21600" y="20870"/>
                  <a:pt x="20972" y="21600"/>
                  <a:pt x="20198" y="21600"/>
                </a:cubicBezTo>
                <a:lnTo>
                  <a:pt x="1402" y="21600"/>
                </a:lnTo>
                <a:cubicBezTo>
                  <a:pt x="628" y="21600"/>
                  <a:pt x="0" y="20870"/>
                  <a:pt x="0" y="19969"/>
                </a:cubicBezTo>
                <a:close/>
              </a:path>
            </a:pathLst>
          </a:custGeom>
          <a:solidFill>
            <a:srgbClr val="FFFFFF"/>
          </a:solidFill>
          <a:ln w="12700">
            <a:miter lim="400000"/>
          </a:ln>
          <a:effectLst>
            <a:outerShdw blurRad="101600" dist="101600" dir="2700000" rotWithShape="0">
              <a:srgbClr val="000000">
                <a:alpha val="20000"/>
              </a:srgbClr>
            </a:outerShdw>
          </a:effectLst>
        </p:spPr>
        <p:txBody>
          <a:bodyPr lIns="34289" rIns="34289" anchor="ctr"/>
          <a:lstStyle/>
          <a:p>
            <a:pPr marL="0" marR="0" lvl="0" indent="0" algn="ctr" defTabSz="410751" rtl="0" eaLnBrk="1" fontAlgn="auto" latinLnBrk="0" hangingPunct="0">
              <a:lnSpc>
                <a:spcPct val="100000"/>
              </a:lnSpc>
              <a:spcBef>
                <a:spcPts val="0"/>
              </a:spcBef>
              <a:spcAft>
                <a:spcPts val="0"/>
              </a:spcAft>
              <a:buClrTx/>
              <a:buSzTx/>
              <a:buFontTx/>
              <a:buNone/>
              <a:tabLst/>
              <a:defRPr sz="1200">
                <a:solidFill>
                  <a:srgbClr val="FFFFFF"/>
                </a:solidFill>
                <a:latin typeface="+mn-lt"/>
                <a:ea typeface="+mn-ea"/>
                <a:cs typeface="+mn-cs"/>
                <a:sym typeface="Helvetica"/>
              </a:defRPr>
            </a:pPr>
            <a:endParaRPr kumimoji="0" sz="900" b="0" i="0" u="none" strike="noStrike" kern="0" cap="none" spc="0" normalizeH="0" baseline="0" noProof="0">
              <a:ln>
                <a:noFill/>
              </a:ln>
              <a:solidFill>
                <a:srgbClr val="FFFFFF"/>
              </a:solidFill>
              <a:effectLst/>
              <a:uLnTx/>
              <a:uFillTx/>
              <a:latin typeface="Helvetica Light"/>
              <a:sym typeface="Helvetica"/>
            </a:endParaRPr>
          </a:p>
        </p:txBody>
      </p:sp>
      <p:sp>
        <p:nvSpPr>
          <p:cNvPr id="48" name="Rectangle: Rounded Corners 5"/>
          <p:cNvSpPr/>
          <p:nvPr/>
        </p:nvSpPr>
        <p:spPr>
          <a:xfrm>
            <a:off x="634056" y="3874911"/>
            <a:ext cx="2014817" cy="2407091"/>
          </a:xfrm>
          <a:prstGeom prst="roundRect">
            <a:avLst>
              <a:gd name="adj" fmla="val 11543"/>
            </a:avLst>
          </a:prstGeom>
          <a:solidFill>
            <a:srgbClr val="FFFFFF"/>
          </a:solidFill>
          <a:ln w="12700">
            <a:miter lim="400000"/>
          </a:ln>
          <a:effectLst>
            <a:outerShdw blurRad="101600" dist="101600" dir="2700000" rotWithShape="0">
              <a:srgbClr val="000000">
                <a:alpha val="20000"/>
              </a:srgbClr>
            </a:outerShdw>
          </a:effectLst>
        </p:spPr>
        <p:txBody>
          <a:bodyPr lIns="34289" rIns="34289" anchor="ctr"/>
          <a:lstStyle/>
          <a:p>
            <a:pPr marL="0" marR="0" lvl="0" indent="0" algn="ctr" defTabSz="410751" rtl="0" eaLnBrk="1" fontAlgn="auto" latinLnBrk="0" hangingPunct="0">
              <a:lnSpc>
                <a:spcPct val="100000"/>
              </a:lnSpc>
              <a:spcBef>
                <a:spcPts val="0"/>
              </a:spcBef>
              <a:spcAft>
                <a:spcPts val="0"/>
              </a:spcAft>
              <a:buClrTx/>
              <a:buSzTx/>
              <a:buFontTx/>
              <a:buNone/>
              <a:tabLst/>
              <a:defRPr sz="1200">
                <a:solidFill>
                  <a:srgbClr val="FFFFFF"/>
                </a:solidFill>
                <a:latin typeface="+mn-lt"/>
                <a:ea typeface="+mn-ea"/>
                <a:cs typeface="+mn-cs"/>
                <a:sym typeface="Helvetica"/>
              </a:defRPr>
            </a:pPr>
            <a:endParaRPr kumimoji="0" sz="900" b="0" i="0" u="none" strike="noStrike" kern="0" cap="none" spc="0" normalizeH="0" baseline="0" noProof="0">
              <a:ln>
                <a:noFill/>
              </a:ln>
              <a:solidFill>
                <a:srgbClr val="FFFFFF"/>
              </a:solidFill>
              <a:effectLst/>
              <a:uLnTx/>
              <a:uFillTx/>
              <a:latin typeface="Helvetica Light"/>
              <a:sym typeface="Helvetica"/>
            </a:endParaRPr>
          </a:p>
        </p:txBody>
      </p:sp>
      <p:sp>
        <p:nvSpPr>
          <p:cNvPr id="49" name="Rectangle: Rounded Corners 5"/>
          <p:cNvSpPr/>
          <p:nvPr/>
        </p:nvSpPr>
        <p:spPr>
          <a:xfrm>
            <a:off x="2866051" y="3874911"/>
            <a:ext cx="2014817" cy="2407091"/>
          </a:xfrm>
          <a:prstGeom prst="roundRect">
            <a:avLst>
              <a:gd name="adj" fmla="val 11543"/>
            </a:avLst>
          </a:prstGeom>
          <a:solidFill>
            <a:srgbClr val="FFFFFF"/>
          </a:solidFill>
          <a:ln w="12700">
            <a:miter lim="400000"/>
          </a:ln>
          <a:effectLst>
            <a:outerShdw blurRad="101600" dist="101600" dir="2700000" rotWithShape="0">
              <a:srgbClr val="000000">
                <a:alpha val="20000"/>
              </a:srgbClr>
            </a:outerShdw>
          </a:effectLst>
        </p:spPr>
        <p:txBody>
          <a:bodyPr lIns="34289" rIns="34289" anchor="ctr"/>
          <a:lstStyle/>
          <a:p>
            <a:pPr marL="0" marR="0" lvl="0" indent="0" algn="ctr" defTabSz="410751" rtl="0" eaLnBrk="1" fontAlgn="auto" latinLnBrk="0" hangingPunct="0">
              <a:lnSpc>
                <a:spcPct val="100000"/>
              </a:lnSpc>
              <a:spcBef>
                <a:spcPts val="0"/>
              </a:spcBef>
              <a:spcAft>
                <a:spcPts val="0"/>
              </a:spcAft>
              <a:buClrTx/>
              <a:buSzTx/>
              <a:buFontTx/>
              <a:buNone/>
              <a:tabLst/>
              <a:defRPr sz="1200">
                <a:solidFill>
                  <a:srgbClr val="FFFFFF"/>
                </a:solidFill>
                <a:latin typeface="+mn-lt"/>
                <a:ea typeface="+mn-ea"/>
                <a:cs typeface="+mn-cs"/>
                <a:sym typeface="Helvetica"/>
              </a:defRPr>
            </a:pPr>
            <a:endParaRPr kumimoji="0" sz="900" b="0" i="0" u="none" strike="noStrike" kern="0" cap="none" spc="0" normalizeH="0" baseline="0" noProof="0">
              <a:ln>
                <a:noFill/>
              </a:ln>
              <a:solidFill>
                <a:srgbClr val="FFFFFF"/>
              </a:solidFill>
              <a:effectLst/>
              <a:uLnTx/>
              <a:uFillTx/>
              <a:latin typeface="Helvetica Light"/>
              <a:sym typeface="Helvetica"/>
            </a:endParaRPr>
          </a:p>
        </p:txBody>
      </p:sp>
      <p:sp>
        <p:nvSpPr>
          <p:cNvPr id="50" name="Rectangle: Rounded Corners 5"/>
          <p:cNvSpPr/>
          <p:nvPr/>
        </p:nvSpPr>
        <p:spPr>
          <a:xfrm>
            <a:off x="5098044" y="3874911"/>
            <a:ext cx="2014818" cy="2407091"/>
          </a:xfrm>
          <a:prstGeom prst="roundRect">
            <a:avLst>
              <a:gd name="adj" fmla="val 11543"/>
            </a:avLst>
          </a:prstGeom>
          <a:solidFill>
            <a:srgbClr val="FFFFFF"/>
          </a:solidFill>
          <a:ln w="12700">
            <a:miter lim="400000"/>
          </a:ln>
          <a:effectLst>
            <a:outerShdw blurRad="101600" dist="101600" dir="2700000" rotWithShape="0">
              <a:srgbClr val="000000">
                <a:alpha val="20000"/>
              </a:srgbClr>
            </a:outerShdw>
          </a:effectLst>
        </p:spPr>
        <p:txBody>
          <a:bodyPr lIns="34289" rIns="34289" anchor="ctr"/>
          <a:lstStyle/>
          <a:p>
            <a:pPr marL="0" marR="0" lvl="0" indent="0" algn="ctr" defTabSz="410751" rtl="0" eaLnBrk="1" fontAlgn="auto" latinLnBrk="0" hangingPunct="0">
              <a:lnSpc>
                <a:spcPct val="100000"/>
              </a:lnSpc>
              <a:spcBef>
                <a:spcPts val="0"/>
              </a:spcBef>
              <a:spcAft>
                <a:spcPts val="0"/>
              </a:spcAft>
              <a:buClrTx/>
              <a:buSzTx/>
              <a:buFontTx/>
              <a:buNone/>
              <a:tabLst/>
              <a:defRPr sz="1200">
                <a:solidFill>
                  <a:srgbClr val="FFFFFF"/>
                </a:solidFill>
                <a:latin typeface="+mn-lt"/>
                <a:ea typeface="+mn-ea"/>
                <a:cs typeface="+mn-cs"/>
                <a:sym typeface="Helvetica"/>
              </a:defRPr>
            </a:pPr>
            <a:endParaRPr kumimoji="0" sz="900" b="0" i="0" u="none" strike="noStrike" kern="0" cap="none" spc="0" normalizeH="0" baseline="0" noProof="0">
              <a:ln>
                <a:noFill/>
              </a:ln>
              <a:solidFill>
                <a:srgbClr val="FFFFFF"/>
              </a:solidFill>
              <a:effectLst/>
              <a:uLnTx/>
              <a:uFillTx/>
              <a:latin typeface="Helvetica Light"/>
              <a:sym typeface="Helvetica"/>
            </a:endParaRPr>
          </a:p>
        </p:txBody>
      </p:sp>
      <p:sp>
        <p:nvSpPr>
          <p:cNvPr id="51" name="Picture Placeholder 23"/>
          <p:cNvSpPr>
            <a:spLocks noGrp="1"/>
          </p:cNvSpPr>
          <p:nvPr>
            <p:ph type="pic" sz="quarter" idx="21"/>
          </p:nvPr>
        </p:nvSpPr>
        <p:spPr>
          <a:xfrm>
            <a:off x="575994" y="-1"/>
            <a:ext cx="4238710" cy="3586030"/>
          </a:xfrm>
          <a:prstGeom prst="rect">
            <a:avLst/>
          </a:prstGeom>
        </p:spPr>
        <p:txBody>
          <a:bodyPr lIns="91439" rIns="91439"/>
          <a:lstStyle/>
          <a:p>
            <a:endParaRPr/>
          </a:p>
        </p:txBody>
      </p:sp>
      <p:sp>
        <p:nvSpPr>
          <p:cNvPr id="52" name="Picture Placeholder 22"/>
          <p:cNvSpPr>
            <a:spLocks noGrp="1"/>
          </p:cNvSpPr>
          <p:nvPr>
            <p:ph type="pic" sz="quarter" idx="22"/>
          </p:nvPr>
        </p:nvSpPr>
        <p:spPr>
          <a:xfrm>
            <a:off x="5039987" y="3816854"/>
            <a:ext cx="2006712" cy="2383867"/>
          </a:xfrm>
          <a:prstGeom prst="rect">
            <a:avLst/>
          </a:prstGeom>
        </p:spPr>
        <p:txBody>
          <a:bodyPr lIns="91439" rIns="91439"/>
          <a:lstStyle/>
          <a:p>
            <a:endParaRPr/>
          </a:p>
        </p:txBody>
      </p:sp>
      <p:sp>
        <p:nvSpPr>
          <p:cNvPr id="53" name="Picture Placeholder 20"/>
          <p:cNvSpPr>
            <a:spLocks noGrp="1"/>
          </p:cNvSpPr>
          <p:nvPr>
            <p:ph type="pic" sz="quarter" idx="23"/>
          </p:nvPr>
        </p:nvSpPr>
        <p:spPr>
          <a:xfrm>
            <a:off x="2807992" y="3816854"/>
            <a:ext cx="2006713" cy="2383867"/>
          </a:xfrm>
          <a:prstGeom prst="rect">
            <a:avLst/>
          </a:prstGeom>
        </p:spPr>
        <p:txBody>
          <a:bodyPr lIns="91439" rIns="91439"/>
          <a:lstStyle/>
          <a:p>
            <a:endParaRPr/>
          </a:p>
        </p:txBody>
      </p:sp>
      <p:sp>
        <p:nvSpPr>
          <p:cNvPr id="54" name="Picture Placeholder 18"/>
          <p:cNvSpPr>
            <a:spLocks noGrp="1"/>
          </p:cNvSpPr>
          <p:nvPr>
            <p:ph type="pic" sz="quarter" idx="24"/>
          </p:nvPr>
        </p:nvSpPr>
        <p:spPr>
          <a:xfrm>
            <a:off x="575994" y="3816854"/>
            <a:ext cx="2006713" cy="2383867"/>
          </a:xfrm>
          <a:prstGeom prst="rect">
            <a:avLst/>
          </a:prstGeom>
        </p:spPr>
        <p:txBody>
          <a:bodyPr lIns="91439" rIns="91439"/>
          <a:lstStyle/>
          <a:p>
            <a:endParaRPr/>
          </a:p>
        </p:txBody>
      </p:sp>
      <p:sp>
        <p:nvSpPr>
          <p:cNvPr id="55" name="Slide Number"/>
          <p:cNvSpPr txBox="1">
            <a:spLocks noGrp="1"/>
          </p:cNvSpPr>
          <p:nvPr>
            <p:ph type="sldNum" sz="quarter" idx="2"/>
          </p:nvPr>
        </p:nvSpPr>
        <p:spPr>
          <a:prstGeom prst="rect">
            <a:avLst/>
          </a:prstGeom>
        </p:spPr>
        <p:txBody>
          <a:bodyPr/>
          <a:lstStyle/>
          <a:p>
            <a:pPr algn="ctr" defTabSz="410751" hangingPunct="0">
              <a:defRPr/>
            </a:pPr>
            <a:fld id="{86CB4B4D-7CA3-9044-876B-883B54F8677D}" type="slidenum">
              <a:rPr lang="ro-RO" kern="0" smtClean="0">
                <a:solidFill>
                  <a:srgbClr val="000000"/>
                </a:solidFill>
                <a:sym typeface="Helvetica Light"/>
              </a:rPr>
              <a:pPr algn="ctr" defTabSz="410751" hangingPunct="0">
                <a:defRPr/>
              </a:pPr>
              <a:t>‹#›</a:t>
            </a:fld>
            <a:endParaRPr lang="ro-RO" kern="0">
              <a:solidFill>
                <a:srgbClr val="000000"/>
              </a:solidFill>
              <a:sym typeface="Helvetica Light"/>
            </a:endParaRPr>
          </a:p>
        </p:txBody>
      </p:sp>
    </p:spTree>
    <p:extLst>
      <p:ext uri="{BB962C8B-B14F-4D97-AF65-F5344CB8AC3E}">
        <p14:creationId xmlns:p14="http://schemas.microsoft.com/office/powerpoint/2010/main" val="85457965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ocial Icons">
    <p:spTree>
      <p:nvGrpSpPr>
        <p:cNvPr id="1" name=""/>
        <p:cNvGrpSpPr/>
        <p:nvPr/>
      </p:nvGrpSpPr>
      <p:grpSpPr>
        <a:xfrm>
          <a:off x="0" y="0"/>
          <a:ext cx="0" cy="0"/>
          <a:chOff x="0" y="0"/>
          <a:chExt cx="0" cy="0"/>
        </a:xfrm>
      </p:grpSpPr>
      <p:sp>
        <p:nvSpPr>
          <p:cNvPr id="77" name="Shape 77"/>
          <p:cNvSpPr>
            <a:spLocks noGrp="1"/>
          </p:cNvSpPr>
          <p:nvPr>
            <p:ph type="pic" sz="quarter" idx="13"/>
          </p:nvPr>
        </p:nvSpPr>
        <p:spPr>
          <a:xfrm>
            <a:off x="2921838" y="3512145"/>
            <a:ext cx="740110" cy="555083"/>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78" name="Shape 78"/>
          <p:cNvSpPr>
            <a:spLocks noGrp="1"/>
          </p:cNvSpPr>
          <p:nvPr>
            <p:ph type="pic" sz="quarter" idx="14"/>
          </p:nvPr>
        </p:nvSpPr>
        <p:spPr>
          <a:xfrm>
            <a:off x="5707093" y="3530702"/>
            <a:ext cx="690533" cy="517899"/>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79" name="Shape 79"/>
          <p:cNvSpPr>
            <a:spLocks noGrp="1"/>
          </p:cNvSpPr>
          <p:nvPr>
            <p:ph type="pic" sz="quarter" idx="15"/>
          </p:nvPr>
        </p:nvSpPr>
        <p:spPr>
          <a:xfrm>
            <a:off x="8484164" y="3477682"/>
            <a:ext cx="831795" cy="623846"/>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80" name="Shape 80"/>
          <p:cNvSpPr>
            <a:spLocks noGrp="1"/>
          </p:cNvSpPr>
          <p:nvPr>
            <p:ph type="body" sz="quarter" idx="16"/>
          </p:nvPr>
        </p:nvSpPr>
        <p:spPr>
          <a:xfrm>
            <a:off x="1731338" y="3114979"/>
            <a:ext cx="3121046" cy="297389"/>
          </a:xfrm>
          <a:prstGeom prst="rect">
            <a:avLst/>
          </a:prstGeom>
        </p:spPr>
        <p:txBody>
          <a:bodyPr wrap="none">
            <a:spAutoFit/>
          </a:bodyPr>
          <a:lstStyle>
            <a:lvl1pPr marL="0" indent="0" algn="ctr">
              <a:spcBef>
                <a:spcPts val="0"/>
              </a:spcBef>
              <a:buSzTx/>
              <a:buNone/>
              <a:defRPr sz="1266" b="0" i="0" cap="all">
                <a:solidFill>
                  <a:srgbClr val="427CC0"/>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81" name="Shape 81"/>
          <p:cNvSpPr>
            <a:spLocks noGrp="1"/>
          </p:cNvSpPr>
          <p:nvPr>
            <p:ph type="body" sz="quarter" idx="17"/>
          </p:nvPr>
        </p:nvSpPr>
        <p:spPr>
          <a:xfrm>
            <a:off x="4512501" y="3114979"/>
            <a:ext cx="3121046" cy="297389"/>
          </a:xfrm>
          <a:prstGeom prst="rect">
            <a:avLst/>
          </a:prstGeom>
        </p:spPr>
        <p:txBody>
          <a:bodyPr wrap="none">
            <a:spAutoFit/>
          </a:bodyPr>
          <a:lstStyle>
            <a:lvl1pPr marL="0" indent="0" algn="ctr">
              <a:spcBef>
                <a:spcPts val="0"/>
              </a:spcBef>
              <a:buSzTx/>
              <a:buNone/>
              <a:defRPr sz="1266" b="0" i="0" cap="all">
                <a:solidFill>
                  <a:srgbClr val="485E98"/>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82" name="Shape 82"/>
          <p:cNvSpPr>
            <a:spLocks noGrp="1"/>
          </p:cNvSpPr>
          <p:nvPr>
            <p:ph type="body" sz="quarter" idx="18"/>
          </p:nvPr>
        </p:nvSpPr>
        <p:spPr>
          <a:xfrm>
            <a:off x="7339616" y="3114979"/>
            <a:ext cx="3121046" cy="297389"/>
          </a:xfrm>
          <a:prstGeom prst="rect">
            <a:avLst/>
          </a:prstGeom>
        </p:spPr>
        <p:txBody>
          <a:bodyPr wrap="none">
            <a:spAutoFit/>
          </a:bodyPr>
          <a:lstStyle>
            <a:lvl1pPr marL="0" indent="0" algn="ctr">
              <a:spcBef>
                <a:spcPts val="0"/>
              </a:spcBef>
              <a:buSzTx/>
              <a:buNone/>
              <a:defRPr sz="1266" b="0" i="0" cap="all">
                <a:solidFill>
                  <a:srgbClr val="4F3968"/>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83" name="Shape 83"/>
          <p:cNvSpPr>
            <a:spLocks noGrp="1"/>
          </p:cNvSpPr>
          <p:nvPr>
            <p:ph type="body" sz="quarter" idx="19"/>
          </p:nvPr>
        </p:nvSpPr>
        <p:spPr>
          <a:xfrm>
            <a:off x="2202300" y="4319370"/>
            <a:ext cx="2179124" cy="254044"/>
          </a:xfrm>
          <a:prstGeom prst="rect">
            <a:avLst/>
          </a:prstGeom>
        </p:spPr>
        <p:txBody>
          <a:bodyPr>
            <a:spAutoFit/>
          </a:bodyPr>
          <a:lstStyle>
            <a:lvl1pPr marL="0" indent="0" algn="ctr">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84" name="Shape 84"/>
          <p:cNvSpPr>
            <a:spLocks noGrp="1"/>
          </p:cNvSpPr>
          <p:nvPr>
            <p:ph type="body" sz="quarter" idx="20"/>
          </p:nvPr>
        </p:nvSpPr>
        <p:spPr>
          <a:xfrm>
            <a:off x="4983463" y="4319370"/>
            <a:ext cx="2179123" cy="254044"/>
          </a:xfrm>
          <a:prstGeom prst="rect">
            <a:avLst/>
          </a:prstGeom>
        </p:spPr>
        <p:txBody>
          <a:bodyPr>
            <a:spAutoFit/>
          </a:bodyPr>
          <a:lstStyle>
            <a:lvl1pPr marL="0" indent="0" algn="ctr">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85" name="Shape 85"/>
          <p:cNvSpPr>
            <a:spLocks noGrp="1"/>
          </p:cNvSpPr>
          <p:nvPr>
            <p:ph type="body" sz="quarter" idx="21"/>
          </p:nvPr>
        </p:nvSpPr>
        <p:spPr>
          <a:xfrm>
            <a:off x="7810577" y="4319370"/>
            <a:ext cx="2179124" cy="254044"/>
          </a:xfrm>
          <a:prstGeom prst="rect">
            <a:avLst/>
          </a:prstGeom>
        </p:spPr>
        <p:txBody>
          <a:bodyPr>
            <a:spAutoFit/>
          </a:bodyPr>
          <a:lstStyle>
            <a:lvl1pPr marL="0" indent="0" algn="ctr">
              <a:spcBef>
                <a:spcPts val="0"/>
              </a:spcBef>
              <a:buSzTx/>
              <a:buNone/>
              <a:defRPr sz="984">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86" name="Shape 86"/>
          <p:cNvSpPr>
            <a:spLocks noGrp="1"/>
          </p:cNvSpPr>
          <p:nvPr>
            <p:ph type="body" sz="quarter" idx="22"/>
          </p:nvPr>
        </p:nvSpPr>
        <p:spPr>
          <a:xfrm>
            <a:off x="2029182" y="1284047"/>
            <a:ext cx="8133638"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87" name="Shape 87"/>
          <p:cNvSpPr>
            <a:spLocks noGrp="1"/>
          </p:cNvSpPr>
          <p:nvPr>
            <p:ph type="body" sz="quarter" idx="23"/>
          </p:nvPr>
        </p:nvSpPr>
        <p:spPr>
          <a:xfrm>
            <a:off x="2712385" y="2027928"/>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90" name="Shape 90"/>
          <p:cNvSpPr>
            <a:spLocks noGrp="1"/>
          </p:cNvSpPr>
          <p:nvPr>
            <p:ph type="body" sz="quarter" idx="25"/>
          </p:nvPr>
        </p:nvSpPr>
        <p:spPr>
          <a:xfrm>
            <a:off x="701409" y="4824041"/>
            <a:ext cx="5180905" cy="600293"/>
          </a:xfrm>
          <a:prstGeom prst="rect">
            <a:avLst/>
          </a:prstGeom>
        </p:spPr>
        <p:txBody>
          <a:bodyPr wrap="none">
            <a:spAutoFit/>
          </a:bodyPr>
          <a:lstStyle>
            <a:lvl1pPr marL="0" indent="0" algn="ctr">
              <a:spcBef>
                <a:spcPts val="0"/>
              </a:spcBef>
              <a:buSzTx/>
              <a:buNone/>
              <a:defRPr sz="3234">
                <a:solidFill>
                  <a:srgbClr val="292B2C"/>
                </a:solidFill>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91" name="Shape 91"/>
          <p:cNvSpPr>
            <a:spLocks noGrp="1"/>
          </p:cNvSpPr>
          <p:nvPr>
            <p:ph type="body" sz="quarter" idx="26"/>
          </p:nvPr>
        </p:nvSpPr>
        <p:spPr>
          <a:xfrm>
            <a:off x="3505548" y="4824041"/>
            <a:ext cx="5180905" cy="600293"/>
          </a:xfrm>
          <a:prstGeom prst="rect">
            <a:avLst/>
          </a:prstGeom>
        </p:spPr>
        <p:txBody>
          <a:bodyPr wrap="none">
            <a:spAutoFit/>
          </a:bodyPr>
          <a:lstStyle>
            <a:lvl1pPr marL="0" indent="0" algn="ctr">
              <a:spcBef>
                <a:spcPts val="0"/>
              </a:spcBef>
              <a:buSzTx/>
              <a:buNone/>
              <a:defRPr sz="3234">
                <a:solidFill>
                  <a:srgbClr val="292B2C"/>
                </a:solidFill>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92" name="Shape 92"/>
          <p:cNvSpPr>
            <a:spLocks noGrp="1"/>
          </p:cNvSpPr>
          <p:nvPr>
            <p:ph type="body" sz="quarter" idx="27"/>
          </p:nvPr>
        </p:nvSpPr>
        <p:spPr>
          <a:xfrm>
            <a:off x="6309687" y="4824041"/>
            <a:ext cx="5180905" cy="600293"/>
          </a:xfrm>
          <a:prstGeom prst="rect">
            <a:avLst/>
          </a:prstGeom>
        </p:spPr>
        <p:txBody>
          <a:bodyPr wrap="none">
            <a:spAutoFit/>
          </a:bodyPr>
          <a:lstStyle>
            <a:lvl1pPr marL="0" indent="0" algn="ctr">
              <a:spcBef>
                <a:spcPts val="0"/>
              </a:spcBef>
              <a:buSzTx/>
              <a:buNone/>
              <a:defRPr sz="3234">
                <a:solidFill>
                  <a:srgbClr val="292B2C"/>
                </a:solidFill>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98" name="Shape 98"/>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3924484027"/>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7_Custom Layout">
    <p:spTree>
      <p:nvGrpSpPr>
        <p:cNvPr id="1" name=""/>
        <p:cNvGrpSpPr/>
        <p:nvPr/>
      </p:nvGrpSpPr>
      <p:grpSpPr>
        <a:xfrm>
          <a:off x="0" y="0"/>
          <a:ext cx="0" cy="0"/>
          <a:chOff x="0" y="0"/>
          <a:chExt cx="0" cy="0"/>
        </a:xfrm>
      </p:grpSpPr>
      <p:sp>
        <p:nvSpPr>
          <p:cNvPr id="114" name="Freeform 5"/>
          <p:cNvSpPr/>
          <p:nvPr/>
        </p:nvSpPr>
        <p:spPr>
          <a:xfrm>
            <a:off x="4208784" y="0"/>
            <a:ext cx="7983216"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39" y="0"/>
                </a:lnTo>
                <a:lnTo>
                  <a:pt x="21600" y="7906"/>
                </a:lnTo>
                <a:lnTo>
                  <a:pt x="21600" y="21600"/>
                </a:lnTo>
                <a:lnTo>
                  <a:pt x="18472" y="21600"/>
                </a:lnTo>
                <a:lnTo>
                  <a:pt x="0" y="0"/>
                </a:lnTo>
                <a:close/>
              </a:path>
            </a:pathLst>
          </a:custGeom>
          <a:solidFill>
            <a:srgbClr val="1E1305"/>
          </a:solidFill>
          <a:ln w="12700">
            <a:miter lim="400000"/>
          </a:ln>
        </p:spPr>
        <p:txBody>
          <a:bodyPr lIns="34289" rIns="34289" anchor="ctr"/>
          <a:lstStyle/>
          <a:p>
            <a:pPr marL="0" marR="0" lvl="0" indent="0" algn="ctr" defTabSz="410751" rtl="0" eaLnBrk="1" fontAlgn="auto" latinLnBrk="0" hangingPunct="0">
              <a:lnSpc>
                <a:spcPct val="100000"/>
              </a:lnSpc>
              <a:spcBef>
                <a:spcPts val="0"/>
              </a:spcBef>
              <a:spcAft>
                <a:spcPts val="0"/>
              </a:spcAft>
              <a:buClrTx/>
              <a:buSzTx/>
              <a:buFontTx/>
              <a:buNone/>
              <a:tabLst/>
              <a:defRPr sz="1200">
                <a:solidFill>
                  <a:srgbClr val="FFFFFF"/>
                </a:solidFill>
                <a:latin typeface="+mn-lt"/>
                <a:ea typeface="+mn-ea"/>
                <a:cs typeface="+mn-cs"/>
                <a:sym typeface="Helvetica"/>
              </a:defRPr>
            </a:pPr>
            <a:endParaRPr kumimoji="0" sz="900" b="0" i="0" u="none" strike="noStrike" kern="0" cap="none" spc="0" normalizeH="0" baseline="0" noProof="0">
              <a:ln>
                <a:noFill/>
              </a:ln>
              <a:solidFill>
                <a:srgbClr val="FFFFFF"/>
              </a:solidFill>
              <a:effectLst/>
              <a:uLnTx/>
              <a:uFillTx/>
              <a:latin typeface="Helvetica Light"/>
              <a:sym typeface="Helvetica"/>
            </a:endParaRPr>
          </a:p>
        </p:txBody>
      </p:sp>
      <p:sp>
        <p:nvSpPr>
          <p:cNvPr id="115" name="Freeform 11"/>
          <p:cNvSpPr/>
          <p:nvPr/>
        </p:nvSpPr>
        <p:spPr>
          <a:xfrm>
            <a:off x="6427875" y="-1"/>
            <a:ext cx="5764126" cy="6282002"/>
          </a:xfrm>
          <a:custGeom>
            <a:avLst/>
            <a:gdLst/>
            <a:ahLst/>
            <a:cxnLst>
              <a:cxn ang="0">
                <a:pos x="wd2" y="hd2"/>
              </a:cxn>
              <a:cxn ang="5400000">
                <a:pos x="wd2" y="hd2"/>
              </a:cxn>
              <a:cxn ang="10800000">
                <a:pos x="wd2" y="hd2"/>
              </a:cxn>
              <a:cxn ang="16200000">
                <a:pos x="wd2" y="hd2"/>
              </a:cxn>
            </a:cxnLst>
            <a:rect l="0" t="0" r="r" b="b"/>
            <a:pathLst>
              <a:path w="21484" h="21509" extrusionOk="0">
                <a:moveTo>
                  <a:pt x="7906" y="12822"/>
                </a:moveTo>
                <a:cubicBezTo>
                  <a:pt x="8165" y="12822"/>
                  <a:pt x="8423" y="12912"/>
                  <a:pt x="8620" y="13094"/>
                </a:cubicBezTo>
                <a:lnTo>
                  <a:pt x="12339" y="16510"/>
                </a:lnTo>
                <a:cubicBezTo>
                  <a:pt x="12733" y="16872"/>
                  <a:pt x="12733" y="17459"/>
                  <a:pt x="12339" y="17822"/>
                </a:cubicBezTo>
                <a:lnTo>
                  <a:pt x="8620" y="21238"/>
                </a:lnTo>
                <a:cubicBezTo>
                  <a:pt x="8226" y="21600"/>
                  <a:pt x="7587" y="21600"/>
                  <a:pt x="7192" y="21238"/>
                </a:cubicBezTo>
                <a:lnTo>
                  <a:pt x="3473" y="17822"/>
                </a:lnTo>
                <a:cubicBezTo>
                  <a:pt x="3079" y="17459"/>
                  <a:pt x="3079" y="16872"/>
                  <a:pt x="3473" y="16510"/>
                </a:cubicBezTo>
                <a:lnTo>
                  <a:pt x="7192" y="13094"/>
                </a:lnTo>
                <a:cubicBezTo>
                  <a:pt x="7389" y="12912"/>
                  <a:pt x="7648" y="12822"/>
                  <a:pt x="7906" y="12822"/>
                </a:cubicBezTo>
                <a:close/>
                <a:moveTo>
                  <a:pt x="18588" y="3064"/>
                </a:moveTo>
                <a:cubicBezTo>
                  <a:pt x="18884" y="3064"/>
                  <a:pt x="19179" y="3167"/>
                  <a:pt x="19404" y="3374"/>
                </a:cubicBezTo>
                <a:lnTo>
                  <a:pt x="21484" y="5285"/>
                </a:lnTo>
                <a:lnTo>
                  <a:pt x="21484" y="18874"/>
                </a:lnTo>
                <a:lnTo>
                  <a:pt x="19404" y="20784"/>
                </a:lnTo>
                <a:cubicBezTo>
                  <a:pt x="18954" y="21198"/>
                  <a:pt x="18223" y="21198"/>
                  <a:pt x="17772" y="20784"/>
                </a:cubicBezTo>
                <a:lnTo>
                  <a:pt x="9112" y="12829"/>
                </a:lnTo>
                <a:cubicBezTo>
                  <a:pt x="8662" y="12415"/>
                  <a:pt x="8662" y="11744"/>
                  <a:pt x="9112" y="11330"/>
                </a:cubicBezTo>
                <a:lnTo>
                  <a:pt x="17772" y="3374"/>
                </a:lnTo>
                <a:cubicBezTo>
                  <a:pt x="17998" y="3167"/>
                  <a:pt x="18293" y="3064"/>
                  <a:pt x="18588" y="3064"/>
                </a:cubicBezTo>
                <a:close/>
                <a:moveTo>
                  <a:pt x="10420" y="0"/>
                </a:moveTo>
                <a:lnTo>
                  <a:pt x="18809" y="0"/>
                </a:lnTo>
                <a:lnTo>
                  <a:pt x="19047" y="218"/>
                </a:lnTo>
                <a:cubicBezTo>
                  <a:pt x="19442" y="581"/>
                  <a:pt x="19442" y="1168"/>
                  <a:pt x="19047" y="1530"/>
                </a:cubicBezTo>
                <a:lnTo>
                  <a:pt x="15328" y="4946"/>
                </a:lnTo>
                <a:cubicBezTo>
                  <a:pt x="14934" y="5309"/>
                  <a:pt x="14295" y="5309"/>
                  <a:pt x="13901" y="4946"/>
                </a:cubicBezTo>
                <a:lnTo>
                  <a:pt x="10182" y="1530"/>
                </a:lnTo>
                <a:cubicBezTo>
                  <a:pt x="9788" y="1168"/>
                  <a:pt x="9788" y="581"/>
                  <a:pt x="10182" y="218"/>
                </a:cubicBezTo>
                <a:close/>
                <a:moveTo>
                  <a:pt x="5981" y="0"/>
                </a:moveTo>
                <a:lnTo>
                  <a:pt x="7765" y="0"/>
                </a:lnTo>
                <a:lnTo>
                  <a:pt x="13398" y="5174"/>
                </a:lnTo>
                <a:cubicBezTo>
                  <a:pt x="13862" y="5601"/>
                  <a:pt x="13862" y="6293"/>
                  <a:pt x="13398" y="6720"/>
                </a:cubicBezTo>
                <a:lnTo>
                  <a:pt x="7714" y="11941"/>
                </a:lnTo>
                <a:cubicBezTo>
                  <a:pt x="7250" y="12368"/>
                  <a:pt x="6496" y="12368"/>
                  <a:pt x="6032" y="11941"/>
                </a:cubicBezTo>
                <a:lnTo>
                  <a:pt x="349" y="6720"/>
                </a:lnTo>
                <a:cubicBezTo>
                  <a:pt x="-116" y="6293"/>
                  <a:pt x="-116" y="5601"/>
                  <a:pt x="349" y="5174"/>
                </a:cubicBezTo>
                <a:close/>
              </a:path>
            </a:pathLst>
          </a:custGeom>
          <a:solidFill>
            <a:srgbClr val="FFFFFF"/>
          </a:solidFill>
          <a:ln w="12700">
            <a:miter lim="400000"/>
          </a:ln>
          <a:effectLst>
            <a:outerShdw blurRad="101600" dist="101600" dir="2700000" rotWithShape="0">
              <a:srgbClr val="000000">
                <a:alpha val="20000"/>
              </a:srgbClr>
            </a:outerShdw>
          </a:effectLst>
        </p:spPr>
        <p:txBody>
          <a:bodyPr lIns="34289" rIns="34289" anchor="ctr"/>
          <a:lstStyle/>
          <a:p>
            <a:pPr marL="0" marR="0" lvl="0" indent="0" algn="ctr" defTabSz="410751" rtl="0" eaLnBrk="1" fontAlgn="auto" latinLnBrk="0" hangingPunct="0">
              <a:lnSpc>
                <a:spcPct val="100000"/>
              </a:lnSpc>
              <a:spcBef>
                <a:spcPts val="0"/>
              </a:spcBef>
              <a:spcAft>
                <a:spcPts val="0"/>
              </a:spcAft>
              <a:buClrTx/>
              <a:buSzTx/>
              <a:buFontTx/>
              <a:buNone/>
              <a:tabLst/>
              <a:defRPr sz="1200">
                <a:solidFill>
                  <a:srgbClr val="FFFFFF"/>
                </a:solidFill>
                <a:latin typeface="+mn-lt"/>
                <a:ea typeface="+mn-ea"/>
                <a:cs typeface="+mn-cs"/>
                <a:sym typeface="Helvetica"/>
              </a:defRPr>
            </a:pPr>
            <a:endParaRPr kumimoji="0" sz="900" b="0" i="0" u="none" strike="noStrike" kern="0" cap="none" spc="0" normalizeH="0" baseline="0" noProof="0">
              <a:ln>
                <a:noFill/>
              </a:ln>
              <a:solidFill>
                <a:srgbClr val="FFFFFF"/>
              </a:solidFill>
              <a:effectLst/>
              <a:uLnTx/>
              <a:uFillTx/>
              <a:latin typeface="Helvetica Light"/>
              <a:sym typeface="Helvetica"/>
            </a:endParaRPr>
          </a:p>
        </p:txBody>
      </p:sp>
      <p:sp>
        <p:nvSpPr>
          <p:cNvPr id="116" name="Picture Placeholder 8"/>
          <p:cNvSpPr>
            <a:spLocks noGrp="1"/>
          </p:cNvSpPr>
          <p:nvPr>
            <p:ph type="pic" idx="21"/>
          </p:nvPr>
        </p:nvSpPr>
        <p:spPr>
          <a:xfrm>
            <a:off x="6426176" y="1"/>
            <a:ext cx="5765825" cy="6179183"/>
          </a:xfrm>
          <a:prstGeom prst="rect">
            <a:avLst/>
          </a:prstGeom>
        </p:spPr>
        <p:txBody>
          <a:bodyPr lIns="91439" rIns="91439"/>
          <a:lstStyle/>
          <a:p>
            <a:endParaRPr/>
          </a:p>
        </p:txBody>
      </p:sp>
      <p:sp>
        <p:nvSpPr>
          <p:cNvPr id="117" name="Picture Placeholder 17"/>
          <p:cNvSpPr>
            <a:spLocks noGrp="1"/>
          </p:cNvSpPr>
          <p:nvPr>
            <p:ph type="pic" sz="quarter" idx="22"/>
          </p:nvPr>
        </p:nvSpPr>
        <p:spPr>
          <a:xfrm>
            <a:off x="574302" y="575999"/>
            <a:ext cx="5274178" cy="2200244"/>
          </a:xfrm>
          <a:prstGeom prst="rect">
            <a:avLst/>
          </a:prstGeom>
        </p:spPr>
        <p:txBody>
          <a:bodyPr lIns="91439" rIns="91439"/>
          <a:lstStyle/>
          <a:p>
            <a:endParaRPr/>
          </a:p>
        </p:txBody>
      </p:sp>
      <p:sp>
        <p:nvSpPr>
          <p:cNvPr id="118" name="Slide Number"/>
          <p:cNvSpPr txBox="1">
            <a:spLocks noGrp="1"/>
          </p:cNvSpPr>
          <p:nvPr>
            <p:ph type="sldNum" sz="quarter" idx="2"/>
          </p:nvPr>
        </p:nvSpPr>
        <p:spPr>
          <a:prstGeom prst="rect">
            <a:avLst/>
          </a:prstGeom>
        </p:spPr>
        <p:txBody>
          <a:bodyPr/>
          <a:lstStyle/>
          <a:p>
            <a:pPr algn="ctr" defTabSz="410751" hangingPunct="0">
              <a:defRPr/>
            </a:pPr>
            <a:fld id="{86CB4B4D-7CA3-9044-876B-883B54F8677D}" type="slidenum">
              <a:rPr lang="ro-RO" kern="0" smtClean="0">
                <a:solidFill>
                  <a:srgbClr val="000000"/>
                </a:solidFill>
                <a:sym typeface="Helvetica Light"/>
              </a:rPr>
              <a:pPr algn="ctr" defTabSz="410751" hangingPunct="0">
                <a:defRPr/>
              </a:pPr>
              <a:t>‹#›</a:t>
            </a:fld>
            <a:endParaRPr lang="ro-RO" kern="0">
              <a:solidFill>
                <a:srgbClr val="000000"/>
              </a:solidFill>
              <a:sym typeface="Helvetica Light"/>
            </a:endParaRPr>
          </a:p>
        </p:txBody>
      </p:sp>
    </p:spTree>
    <p:extLst>
      <p:ext uri="{BB962C8B-B14F-4D97-AF65-F5344CB8AC3E}">
        <p14:creationId xmlns:p14="http://schemas.microsoft.com/office/powerpoint/2010/main" val="286695552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3_Custom Layout">
    <p:spTree>
      <p:nvGrpSpPr>
        <p:cNvPr id="1" name=""/>
        <p:cNvGrpSpPr/>
        <p:nvPr/>
      </p:nvGrpSpPr>
      <p:grpSpPr>
        <a:xfrm>
          <a:off x="0" y="0"/>
          <a:ext cx="0" cy="0"/>
          <a:chOff x="0" y="0"/>
          <a:chExt cx="0" cy="0"/>
        </a:xfrm>
      </p:grpSpPr>
      <p:sp>
        <p:nvSpPr>
          <p:cNvPr id="62" name="Rectangle 10"/>
          <p:cNvSpPr/>
          <p:nvPr/>
        </p:nvSpPr>
        <p:spPr>
          <a:xfrm>
            <a:off x="-3" y="-1690"/>
            <a:ext cx="7049955" cy="6859690"/>
          </a:xfrm>
          <a:prstGeom prst="rect">
            <a:avLst/>
          </a:prstGeom>
          <a:solidFill>
            <a:srgbClr val="1E1305"/>
          </a:solidFill>
          <a:ln w="12700">
            <a:miter lim="400000"/>
          </a:ln>
        </p:spPr>
        <p:txBody>
          <a:bodyPr lIns="34289" rIns="34289" anchor="ctr"/>
          <a:lstStyle/>
          <a:p>
            <a:pPr marL="0" marR="0" lvl="0" indent="0" algn="ctr" defTabSz="410751" rtl="0" eaLnBrk="1" fontAlgn="auto" latinLnBrk="0" hangingPunct="0">
              <a:lnSpc>
                <a:spcPct val="100000"/>
              </a:lnSpc>
              <a:spcBef>
                <a:spcPts val="0"/>
              </a:spcBef>
              <a:spcAft>
                <a:spcPts val="0"/>
              </a:spcAft>
              <a:buClrTx/>
              <a:buSzTx/>
              <a:buFontTx/>
              <a:buNone/>
              <a:tabLst/>
              <a:defRPr sz="1200">
                <a:solidFill>
                  <a:srgbClr val="FFFFFF"/>
                </a:solidFill>
                <a:latin typeface="+mn-lt"/>
                <a:ea typeface="+mn-ea"/>
                <a:cs typeface="+mn-cs"/>
                <a:sym typeface="Helvetica"/>
              </a:defRPr>
            </a:pPr>
            <a:endParaRPr kumimoji="0" sz="900" b="0" i="0" u="none" strike="noStrike" kern="0" cap="none" spc="0" normalizeH="0" baseline="0" noProof="0">
              <a:ln>
                <a:noFill/>
              </a:ln>
              <a:solidFill>
                <a:srgbClr val="FFFFFF"/>
              </a:solidFill>
              <a:effectLst/>
              <a:uLnTx/>
              <a:uFillTx/>
              <a:latin typeface="Helvetica Light"/>
              <a:sym typeface="Helvetica"/>
            </a:endParaRPr>
          </a:p>
        </p:txBody>
      </p:sp>
      <p:sp>
        <p:nvSpPr>
          <p:cNvPr id="63" name="Rectangle 2"/>
          <p:cNvSpPr/>
          <p:nvPr/>
        </p:nvSpPr>
        <p:spPr>
          <a:xfrm>
            <a:off x="10464000" y="0"/>
            <a:ext cx="1728000" cy="1728000"/>
          </a:xfrm>
          <a:prstGeom prst="rect">
            <a:avLst/>
          </a:prstGeom>
          <a:solidFill>
            <a:srgbClr val="F1720C"/>
          </a:solidFill>
          <a:ln w="12700">
            <a:miter lim="400000"/>
          </a:ln>
        </p:spPr>
        <p:txBody>
          <a:bodyPr lIns="34289" rIns="34289" anchor="ctr"/>
          <a:lstStyle/>
          <a:p>
            <a:pPr marL="0" marR="0" lvl="0" indent="0" algn="ctr" defTabSz="410751" rtl="0" eaLnBrk="1" fontAlgn="auto" latinLnBrk="0" hangingPunct="0">
              <a:lnSpc>
                <a:spcPct val="100000"/>
              </a:lnSpc>
              <a:spcBef>
                <a:spcPts val="0"/>
              </a:spcBef>
              <a:spcAft>
                <a:spcPts val="0"/>
              </a:spcAft>
              <a:buClrTx/>
              <a:buSzTx/>
              <a:buFontTx/>
              <a:buNone/>
              <a:tabLst/>
              <a:defRPr sz="1200">
                <a:solidFill>
                  <a:srgbClr val="FFFFFF"/>
                </a:solidFill>
                <a:latin typeface="+mn-lt"/>
                <a:ea typeface="+mn-ea"/>
                <a:cs typeface="+mn-cs"/>
                <a:sym typeface="Helvetica"/>
              </a:defRPr>
            </a:pPr>
            <a:endParaRPr kumimoji="0" sz="900" b="0" i="0" u="none" strike="noStrike" kern="0" cap="none" spc="0" normalizeH="0" baseline="0" noProof="0">
              <a:ln>
                <a:noFill/>
              </a:ln>
              <a:solidFill>
                <a:srgbClr val="FFFFFF"/>
              </a:solidFill>
              <a:effectLst/>
              <a:uLnTx/>
              <a:uFillTx/>
              <a:latin typeface="Helvetica Light"/>
              <a:sym typeface="Helvetica"/>
            </a:endParaRPr>
          </a:p>
        </p:txBody>
      </p:sp>
      <p:sp>
        <p:nvSpPr>
          <p:cNvPr id="64" name="Picture Placeholder 12"/>
          <p:cNvSpPr>
            <a:spLocks noGrp="1"/>
          </p:cNvSpPr>
          <p:nvPr>
            <p:ph type="pic" sz="half" idx="21"/>
          </p:nvPr>
        </p:nvSpPr>
        <p:spPr>
          <a:xfrm>
            <a:off x="7630201" y="571614"/>
            <a:ext cx="3986954" cy="6286387"/>
          </a:xfrm>
          <a:prstGeom prst="rect">
            <a:avLst/>
          </a:prstGeom>
        </p:spPr>
        <p:txBody>
          <a:bodyPr lIns="91439" rIns="91439"/>
          <a:lstStyle/>
          <a:p>
            <a:endParaRPr/>
          </a:p>
        </p:txBody>
      </p:sp>
      <p:sp>
        <p:nvSpPr>
          <p:cNvPr id="65" name="Picture Placeholder 30"/>
          <p:cNvSpPr>
            <a:spLocks noGrp="1"/>
          </p:cNvSpPr>
          <p:nvPr>
            <p:ph type="pic" sz="quarter" idx="22"/>
          </p:nvPr>
        </p:nvSpPr>
        <p:spPr>
          <a:xfrm>
            <a:off x="5911079" y="1147410"/>
            <a:ext cx="2379420" cy="1924608"/>
          </a:xfrm>
          <a:prstGeom prst="rect">
            <a:avLst/>
          </a:prstGeom>
        </p:spPr>
        <p:txBody>
          <a:bodyPr lIns="91439" rIns="91439"/>
          <a:lstStyle/>
          <a:p>
            <a:endParaRPr/>
          </a:p>
        </p:txBody>
      </p:sp>
      <p:sp>
        <p:nvSpPr>
          <p:cNvPr id="66" name="Picture Placeholder 32"/>
          <p:cNvSpPr>
            <a:spLocks noGrp="1"/>
          </p:cNvSpPr>
          <p:nvPr>
            <p:ph type="pic" sz="quarter" idx="23"/>
          </p:nvPr>
        </p:nvSpPr>
        <p:spPr>
          <a:xfrm>
            <a:off x="5911079" y="3717003"/>
            <a:ext cx="2379420" cy="1924607"/>
          </a:xfrm>
          <a:prstGeom prst="rect">
            <a:avLst/>
          </a:prstGeom>
        </p:spPr>
        <p:txBody>
          <a:bodyPr lIns="91439" rIns="91439"/>
          <a:lstStyle/>
          <a:p>
            <a:endParaRPr/>
          </a:p>
        </p:txBody>
      </p:sp>
      <p:sp>
        <p:nvSpPr>
          <p:cNvPr id="67" name="Slide Number"/>
          <p:cNvSpPr txBox="1">
            <a:spLocks noGrp="1"/>
          </p:cNvSpPr>
          <p:nvPr>
            <p:ph type="sldNum" sz="quarter" idx="2"/>
          </p:nvPr>
        </p:nvSpPr>
        <p:spPr>
          <a:prstGeom prst="rect">
            <a:avLst/>
          </a:prstGeom>
        </p:spPr>
        <p:txBody>
          <a:bodyPr/>
          <a:lstStyle/>
          <a:p>
            <a:pPr algn="ctr" defTabSz="410751" hangingPunct="0">
              <a:defRPr/>
            </a:pPr>
            <a:fld id="{86CB4B4D-7CA3-9044-876B-883B54F8677D}" type="slidenum">
              <a:rPr lang="ro-RO" kern="0" smtClean="0">
                <a:solidFill>
                  <a:srgbClr val="000000"/>
                </a:solidFill>
                <a:sym typeface="Helvetica Light"/>
              </a:rPr>
              <a:pPr algn="ctr" defTabSz="410751" hangingPunct="0">
                <a:defRPr/>
              </a:pPr>
              <a:t>‹#›</a:t>
            </a:fld>
            <a:endParaRPr lang="ro-RO" kern="0">
              <a:solidFill>
                <a:srgbClr val="000000"/>
              </a:solidFill>
              <a:sym typeface="Helvetica Light"/>
            </a:endParaRPr>
          </a:p>
        </p:txBody>
      </p:sp>
    </p:spTree>
    <p:extLst>
      <p:ext uri="{BB962C8B-B14F-4D97-AF65-F5344CB8AC3E}">
        <p14:creationId xmlns:p14="http://schemas.microsoft.com/office/powerpoint/2010/main" val="31292475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SlideAdd1">
    <p:spTree>
      <p:nvGrpSpPr>
        <p:cNvPr id="1" name=""/>
        <p:cNvGrpSpPr/>
        <p:nvPr/>
      </p:nvGrpSpPr>
      <p:grpSpPr>
        <a:xfrm>
          <a:off x="0" y="0"/>
          <a:ext cx="0" cy="0"/>
          <a:chOff x="0" y="0"/>
          <a:chExt cx="0" cy="0"/>
        </a:xfrm>
      </p:grpSpPr>
      <p:sp>
        <p:nvSpPr>
          <p:cNvPr id="12" name="PpHolder1">
            <a:extLst>
              <a:ext uri="{FF2B5EF4-FFF2-40B4-BE49-F238E27FC236}">
                <a16:creationId xmlns:a16="http://schemas.microsoft.com/office/drawing/2014/main" id="{326BDAB8-FEC4-47E6-990D-88DC40B6D296}"/>
              </a:ext>
            </a:extLst>
          </p:cNvPr>
          <p:cNvSpPr>
            <a:spLocks noGrp="1"/>
          </p:cNvSpPr>
          <p:nvPr>
            <p:ph type="pic" sz="quarter" idx="12"/>
          </p:nvPr>
        </p:nvSpPr>
        <p:spPr>
          <a:xfrm>
            <a:off x="1525"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450">
                <a:solidFill>
                  <a:schemeClr val="lt1">
                    <a:alpha val="0"/>
                  </a:schemeClr>
                </a:solidFill>
              </a:defRPr>
            </a:lvl1pPr>
          </a:lstStyle>
          <a:p>
            <a:pPr marL="0" lvl="0" algn="ctr" defTabSz="342898"/>
            <a:endParaRPr lang="en-ID"/>
          </a:p>
        </p:txBody>
      </p:sp>
      <p:sp>
        <p:nvSpPr>
          <p:cNvPr id="10" name="PpHolder8">
            <a:extLst>
              <a:ext uri="{FF2B5EF4-FFF2-40B4-BE49-F238E27FC236}">
                <a16:creationId xmlns:a16="http://schemas.microsoft.com/office/drawing/2014/main" id="{2CAB18B2-1D2F-48BC-BBB8-EE5B64AD55EE}"/>
              </a:ext>
            </a:extLst>
          </p:cNvPr>
          <p:cNvSpPr>
            <a:spLocks noGrp="1"/>
          </p:cNvSpPr>
          <p:nvPr>
            <p:ph type="pic" sz="quarter" idx="11"/>
          </p:nvPr>
        </p:nvSpPr>
        <p:spPr>
          <a:xfrm>
            <a:off x="3" y="5168836"/>
            <a:ext cx="3406003" cy="1689164"/>
          </a:xfrm>
          <a:custGeom>
            <a:avLst/>
            <a:gdLst>
              <a:gd name="connsiteX0" fmla="*/ 235162 w 3406003"/>
              <a:gd name="connsiteY0" fmla="*/ 0 h 1689164"/>
              <a:gd name="connsiteX1" fmla="*/ 3406003 w 3406003"/>
              <a:gd name="connsiteY1" fmla="*/ 849624 h 1689164"/>
              <a:gd name="connsiteX2" fmla="*/ 3181050 w 3406003"/>
              <a:gd name="connsiteY2" fmla="*/ 1689164 h 1689164"/>
              <a:gd name="connsiteX3" fmla="*/ 0 w 3406003"/>
              <a:gd name="connsiteY3" fmla="*/ 1689164 h 1689164"/>
              <a:gd name="connsiteX4" fmla="*/ 0 w 3406003"/>
              <a:gd name="connsiteY4" fmla="*/ 877637 h 1689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003" h="1689164">
                <a:moveTo>
                  <a:pt x="235162" y="0"/>
                </a:moveTo>
                <a:lnTo>
                  <a:pt x="3406003" y="849624"/>
                </a:lnTo>
                <a:lnTo>
                  <a:pt x="3181050" y="1689164"/>
                </a:lnTo>
                <a:lnTo>
                  <a:pt x="0" y="1689164"/>
                </a:lnTo>
                <a:lnTo>
                  <a:pt x="0" y="877637"/>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450">
                <a:solidFill>
                  <a:schemeClr val="lt1">
                    <a:alpha val="0"/>
                  </a:schemeClr>
                </a:solidFill>
              </a:defRPr>
            </a:lvl1pPr>
          </a:lstStyle>
          <a:p>
            <a:pPr marL="0" lvl="0" algn="ctr" defTabSz="342898"/>
            <a:endParaRPr lang="en-ID"/>
          </a:p>
        </p:txBody>
      </p:sp>
      <p:sp>
        <p:nvSpPr>
          <p:cNvPr id="8" name="PpHolder10">
            <a:extLst>
              <a:ext uri="{FF2B5EF4-FFF2-40B4-BE49-F238E27FC236}">
                <a16:creationId xmlns:a16="http://schemas.microsoft.com/office/drawing/2014/main" id="{86CFB752-589D-43B6-AD34-167FA2EDCDE3}"/>
              </a:ext>
            </a:extLst>
          </p:cNvPr>
          <p:cNvSpPr>
            <a:spLocks noGrp="1"/>
          </p:cNvSpPr>
          <p:nvPr userDrawn="1">
            <p:ph type="pic" sz="quarter" idx="10"/>
          </p:nvPr>
        </p:nvSpPr>
        <p:spPr>
          <a:xfrm>
            <a:off x="8785998" y="1"/>
            <a:ext cx="3406002" cy="1689164"/>
          </a:xfrm>
          <a:custGeom>
            <a:avLst/>
            <a:gdLst>
              <a:gd name="connsiteX0" fmla="*/ 224954 w 3406002"/>
              <a:gd name="connsiteY0" fmla="*/ 0 h 1689164"/>
              <a:gd name="connsiteX1" fmla="*/ 3406002 w 3406002"/>
              <a:gd name="connsiteY1" fmla="*/ 0 h 1689164"/>
              <a:gd name="connsiteX2" fmla="*/ 3406002 w 3406002"/>
              <a:gd name="connsiteY2" fmla="*/ 811532 h 1689164"/>
              <a:gd name="connsiteX3" fmla="*/ 3170841 w 3406002"/>
              <a:gd name="connsiteY3" fmla="*/ 1689164 h 1689164"/>
              <a:gd name="connsiteX4" fmla="*/ 0 w 3406002"/>
              <a:gd name="connsiteY4" fmla="*/ 839540 h 1689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002" h="1689164">
                <a:moveTo>
                  <a:pt x="224954" y="0"/>
                </a:moveTo>
                <a:lnTo>
                  <a:pt x="3406002" y="0"/>
                </a:lnTo>
                <a:lnTo>
                  <a:pt x="3406002" y="811532"/>
                </a:lnTo>
                <a:lnTo>
                  <a:pt x="3170841" y="1689164"/>
                </a:lnTo>
                <a:lnTo>
                  <a:pt x="0" y="83954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450">
                <a:solidFill>
                  <a:schemeClr val="lt1">
                    <a:alpha val="0"/>
                  </a:schemeClr>
                </a:solidFill>
              </a:defRPr>
            </a:lvl1pPr>
          </a:lstStyle>
          <a:p>
            <a:pPr marL="0" lvl="0" algn="ctr" defTabSz="342898"/>
            <a:endParaRPr lang="en-ID"/>
          </a:p>
        </p:txBody>
      </p:sp>
    </p:spTree>
    <p:extLst>
      <p:ext uri="{BB962C8B-B14F-4D97-AF65-F5344CB8AC3E}">
        <p14:creationId xmlns:p14="http://schemas.microsoft.com/office/powerpoint/2010/main" val="41140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SlideAdd18">
    <p:spTree>
      <p:nvGrpSpPr>
        <p:cNvPr id="1" name=""/>
        <p:cNvGrpSpPr/>
        <p:nvPr/>
      </p:nvGrpSpPr>
      <p:grpSpPr>
        <a:xfrm>
          <a:off x="0" y="0"/>
          <a:ext cx="0" cy="0"/>
          <a:chOff x="0" y="0"/>
          <a:chExt cx="0" cy="0"/>
        </a:xfrm>
      </p:grpSpPr>
      <p:sp>
        <p:nvSpPr>
          <p:cNvPr id="15" name="PpHolder1">
            <a:extLst>
              <a:ext uri="{FF2B5EF4-FFF2-40B4-BE49-F238E27FC236}">
                <a16:creationId xmlns:a16="http://schemas.microsoft.com/office/drawing/2014/main" id="{F39606FC-3E77-413C-8F4D-9BC85F120CF4}"/>
              </a:ext>
            </a:extLst>
          </p:cNvPr>
          <p:cNvSpPr>
            <a:spLocks noGrp="1"/>
          </p:cNvSpPr>
          <p:nvPr>
            <p:ph type="pic" sz="quarter" idx="13"/>
          </p:nvPr>
        </p:nvSpPr>
        <p:spPr>
          <a:xfrm>
            <a:off x="2144065" y="0"/>
            <a:ext cx="3959351" cy="6858000"/>
          </a:xfrm>
          <a:custGeom>
            <a:avLst/>
            <a:gdLst>
              <a:gd name="connsiteX0" fmla="*/ 0 w 3959351"/>
              <a:gd name="connsiteY0" fmla="*/ 0 h 6858000"/>
              <a:gd name="connsiteX1" fmla="*/ 3959351 w 3959351"/>
              <a:gd name="connsiteY1" fmla="*/ 0 h 6858000"/>
              <a:gd name="connsiteX2" fmla="*/ 3959351 w 3959351"/>
              <a:gd name="connsiteY2" fmla="*/ 6858000 h 6858000"/>
              <a:gd name="connsiteX3" fmla="*/ 0 w 39593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59351" h="6858000">
                <a:moveTo>
                  <a:pt x="0" y="0"/>
                </a:moveTo>
                <a:lnTo>
                  <a:pt x="3959351" y="0"/>
                </a:lnTo>
                <a:lnTo>
                  <a:pt x="3959351" y="6858000"/>
                </a:lnTo>
                <a:lnTo>
                  <a:pt x="0" y="68580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450">
                <a:solidFill>
                  <a:schemeClr val="lt1">
                    <a:alpha val="0"/>
                  </a:schemeClr>
                </a:solidFill>
              </a:defRPr>
            </a:lvl1pPr>
          </a:lstStyle>
          <a:p>
            <a:pPr marL="0" lvl="0" algn="ctr" defTabSz="342898"/>
            <a:endParaRPr lang="en-ID"/>
          </a:p>
        </p:txBody>
      </p:sp>
      <p:sp>
        <p:nvSpPr>
          <p:cNvPr id="13" name="PpHolder7">
            <a:extLst>
              <a:ext uri="{FF2B5EF4-FFF2-40B4-BE49-F238E27FC236}">
                <a16:creationId xmlns:a16="http://schemas.microsoft.com/office/drawing/2014/main" id="{8205A32B-3508-43CF-B979-EEEFF6CAF6E8}"/>
              </a:ext>
            </a:extLst>
          </p:cNvPr>
          <p:cNvSpPr>
            <a:spLocks noGrp="1"/>
          </p:cNvSpPr>
          <p:nvPr>
            <p:ph type="pic" sz="quarter" idx="12"/>
          </p:nvPr>
        </p:nvSpPr>
        <p:spPr>
          <a:xfrm>
            <a:off x="928827" y="1302161"/>
            <a:ext cx="2432304" cy="3346704"/>
          </a:xfrm>
          <a:custGeom>
            <a:avLst/>
            <a:gdLst>
              <a:gd name="connsiteX0" fmla="*/ 0 w 2432304"/>
              <a:gd name="connsiteY0" fmla="*/ 0 h 3346704"/>
              <a:gd name="connsiteX1" fmla="*/ 2432304 w 2432304"/>
              <a:gd name="connsiteY1" fmla="*/ 0 h 3346704"/>
              <a:gd name="connsiteX2" fmla="*/ 2432304 w 2432304"/>
              <a:gd name="connsiteY2" fmla="*/ 3346704 h 3346704"/>
              <a:gd name="connsiteX3" fmla="*/ 0 w 2432304"/>
              <a:gd name="connsiteY3" fmla="*/ 3346704 h 3346704"/>
            </a:gdLst>
            <a:ahLst/>
            <a:cxnLst>
              <a:cxn ang="0">
                <a:pos x="connsiteX0" y="connsiteY0"/>
              </a:cxn>
              <a:cxn ang="0">
                <a:pos x="connsiteX1" y="connsiteY1"/>
              </a:cxn>
              <a:cxn ang="0">
                <a:pos x="connsiteX2" y="connsiteY2"/>
              </a:cxn>
              <a:cxn ang="0">
                <a:pos x="connsiteX3" y="connsiteY3"/>
              </a:cxn>
            </a:cxnLst>
            <a:rect l="l" t="t" r="r" b="b"/>
            <a:pathLst>
              <a:path w="2432304" h="3346704">
                <a:moveTo>
                  <a:pt x="0" y="0"/>
                </a:moveTo>
                <a:lnTo>
                  <a:pt x="2432304" y="0"/>
                </a:lnTo>
                <a:lnTo>
                  <a:pt x="2432304" y="3346704"/>
                </a:lnTo>
                <a:lnTo>
                  <a:pt x="0" y="3346704"/>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450">
                <a:solidFill>
                  <a:schemeClr val="lt1">
                    <a:alpha val="0"/>
                  </a:schemeClr>
                </a:solidFill>
              </a:defRPr>
            </a:lvl1pPr>
          </a:lstStyle>
          <a:p>
            <a:pPr marL="0" lvl="0" algn="ctr" defTabSz="342898"/>
            <a:endParaRPr lang="en-ID"/>
          </a:p>
        </p:txBody>
      </p:sp>
      <p:sp>
        <p:nvSpPr>
          <p:cNvPr id="11" name="PpHolder8">
            <a:extLst>
              <a:ext uri="{FF2B5EF4-FFF2-40B4-BE49-F238E27FC236}">
                <a16:creationId xmlns:a16="http://schemas.microsoft.com/office/drawing/2014/main" id="{EB3F529F-6B02-4AA4-95B3-33437AA6AF0E}"/>
              </a:ext>
            </a:extLst>
          </p:cNvPr>
          <p:cNvSpPr>
            <a:spLocks noGrp="1"/>
          </p:cNvSpPr>
          <p:nvPr>
            <p:ph type="pic" sz="quarter" idx="11"/>
          </p:nvPr>
        </p:nvSpPr>
        <p:spPr>
          <a:xfrm>
            <a:off x="6405799" y="2"/>
            <a:ext cx="2739793" cy="3427121"/>
          </a:xfrm>
          <a:custGeom>
            <a:avLst/>
            <a:gdLst>
              <a:gd name="connsiteX0" fmla="*/ 0 w 2739793"/>
              <a:gd name="connsiteY0" fmla="*/ 0 h 3427121"/>
              <a:gd name="connsiteX1" fmla="*/ 2739793 w 2739793"/>
              <a:gd name="connsiteY1" fmla="*/ 0 h 3427121"/>
              <a:gd name="connsiteX2" fmla="*/ 2739793 w 2739793"/>
              <a:gd name="connsiteY2" fmla="*/ 3427121 h 3427121"/>
              <a:gd name="connsiteX3" fmla="*/ 0 w 2739793"/>
              <a:gd name="connsiteY3" fmla="*/ 3427121 h 3427121"/>
            </a:gdLst>
            <a:ahLst/>
            <a:cxnLst>
              <a:cxn ang="0">
                <a:pos x="connsiteX0" y="connsiteY0"/>
              </a:cxn>
              <a:cxn ang="0">
                <a:pos x="connsiteX1" y="connsiteY1"/>
              </a:cxn>
              <a:cxn ang="0">
                <a:pos x="connsiteX2" y="connsiteY2"/>
              </a:cxn>
              <a:cxn ang="0">
                <a:pos x="connsiteX3" y="connsiteY3"/>
              </a:cxn>
            </a:cxnLst>
            <a:rect l="l" t="t" r="r" b="b"/>
            <a:pathLst>
              <a:path w="2739793" h="3427121">
                <a:moveTo>
                  <a:pt x="0" y="0"/>
                </a:moveTo>
                <a:lnTo>
                  <a:pt x="2739793" y="0"/>
                </a:lnTo>
                <a:lnTo>
                  <a:pt x="2739793" y="3427121"/>
                </a:lnTo>
                <a:lnTo>
                  <a:pt x="0" y="3427121"/>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450">
                <a:solidFill>
                  <a:schemeClr val="lt1">
                    <a:alpha val="0"/>
                  </a:schemeClr>
                </a:solidFill>
              </a:defRPr>
            </a:lvl1pPr>
          </a:lstStyle>
          <a:p>
            <a:pPr marL="0" lvl="0" algn="ctr" defTabSz="342898"/>
            <a:endParaRPr lang="en-ID"/>
          </a:p>
        </p:txBody>
      </p:sp>
      <p:sp>
        <p:nvSpPr>
          <p:cNvPr id="9" name="PpHolder9">
            <a:extLst>
              <a:ext uri="{FF2B5EF4-FFF2-40B4-BE49-F238E27FC236}">
                <a16:creationId xmlns:a16="http://schemas.microsoft.com/office/drawing/2014/main" id="{6C7D382C-B645-4233-A1FF-1C8EA68947A5}"/>
              </a:ext>
            </a:extLst>
          </p:cNvPr>
          <p:cNvSpPr>
            <a:spLocks noGrp="1"/>
          </p:cNvSpPr>
          <p:nvPr userDrawn="1">
            <p:ph type="pic" sz="quarter" idx="10"/>
          </p:nvPr>
        </p:nvSpPr>
        <p:spPr>
          <a:xfrm>
            <a:off x="9452208" y="2"/>
            <a:ext cx="2739792" cy="3427121"/>
          </a:xfrm>
          <a:custGeom>
            <a:avLst/>
            <a:gdLst>
              <a:gd name="connsiteX0" fmla="*/ 0 w 2739792"/>
              <a:gd name="connsiteY0" fmla="*/ 0 h 3427121"/>
              <a:gd name="connsiteX1" fmla="*/ 2739792 w 2739792"/>
              <a:gd name="connsiteY1" fmla="*/ 0 h 3427121"/>
              <a:gd name="connsiteX2" fmla="*/ 2739792 w 2739792"/>
              <a:gd name="connsiteY2" fmla="*/ 3427121 h 3427121"/>
              <a:gd name="connsiteX3" fmla="*/ 0 w 2739792"/>
              <a:gd name="connsiteY3" fmla="*/ 3427121 h 3427121"/>
            </a:gdLst>
            <a:ahLst/>
            <a:cxnLst>
              <a:cxn ang="0">
                <a:pos x="connsiteX0" y="connsiteY0"/>
              </a:cxn>
              <a:cxn ang="0">
                <a:pos x="connsiteX1" y="connsiteY1"/>
              </a:cxn>
              <a:cxn ang="0">
                <a:pos x="connsiteX2" y="connsiteY2"/>
              </a:cxn>
              <a:cxn ang="0">
                <a:pos x="connsiteX3" y="connsiteY3"/>
              </a:cxn>
            </a:cxnLst>
            <a:rect l="l" t="t" r="r" b="b"/>
            <a:pathLst>
              <a:path w="2739792" h="3427121">
                <a:moveTo>
                  <a:pt x="0" y="0"/>
                </a:moveTo>
                <a:lnTo>
                  <a:pt x="2739792" y="0"/>
                </a:lnTo>
                <a:lnTo>
                  <a:pt x="2739792" y="3427121"/>
                </a:lnTo>
                <a:lnTo>
                  <a:pt x="0" y="3427121"/>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450">
                <a:solidFill>
                  <a:schemeClr val="lt1">
                    <a:alpha val="0"/>
                  </a:schemeClr>
                </a:solidFill>
              </a:defRPr>
            </a:lvl1pPr>
          </a:lstStyle>
          <a:p>
            <a:pPr marL="0" lvl="0" algn="ctr" defTabSz="342898"/>
            <a:endParaRPr lang="en-ID"/>
          </a:p>
        </p:txBody>
      </p:sp>
    </p:spTree>
    <p:extLst>
      <p:ext uri="{BB962C8B-B14F-4D97-AF65-F5344CB8AC3E}">
        <p14:creationId xmlns:p14="http://schemas.microsoft.com/office/powerpoint/2010/main" val="245888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SlideAdd6">
    <p:spTree>
      <p:nvGrpSpPr>
        <p:cNvPr id="1" name=""/>
        <p:cNvGrpSpPr/>
        <p:nvPr/>
      </p:nvGrpSpPr>
      <p:grpSpPr>
        <a:xfrm>
          <a:off x="0" y="0"/>
          <a:ext cx="0" cy="0"/>
          <a:chOff x="0" y="0"/>
          <a:chExt cx="0" cy="0"/>
        </a:xfrm>
      </p:grpSpPr>
      <p:sp>
        <p:nvSpPr>
          <p:cNvPr id="12" name="PpHolder1">
            <a:extLst>
              <a:ext uri="{FF2B5EF4-FFF2-40B4-BE49-F238E27FC236}">
                <a16:creationId xmlns:a16="http://schemas.microsoft.com/office/drawing/2014/main" id="{47511F07-1349-4BDB-A845-84E838668500}"/>
              </a:ext>
            </a:extLst>
          </p:cNvPr>
          <p:cNvSpPr>
            <a:spLocks noGrp="1"/>
          </p:cNvSpPr>
          <p:nvPr>
            <p:ph type="pic" sz="quarter" idx="12"/>
          </p:nvPr>
        </p:nvSpPr>
        <p:spPr>
          <a:xfrm>
            <a:off x="1525" y="1598290"/>
            <a:ext cx="12188952" cy="3350489"/>
          </a:xfrm>
          <a:custGeom>
            <a:avLst/>
            <a:gdLst>
              <a:gd name="connsiteX0" fmla="*/ 0 w 12188952"/>
              <a:gd name="connsiteY0" fmla="*/ 0 h 3350489"/>
              <a:gd name="connsiteX1" fmla="*/ 12188952 w 12188952"/>
              <a:gd name="connsiteY1" fmla="*/ 0 h 3350489"/>
              <a:gd name="connsiteX2" fmla="*/ 12188952 w 12188952"/>
              <a:gd name="connsiteY2" fmla="*/ 3350489 h 3350489"/>
              <a:gd name="connsiteX3" fmla="*/ 0 w 12188952"/>
              <a:gd name="connsiteY3" fmla="*/ 3350489 h 3350489"/>
            </a:gdLst>
            <a:ahLst/>
            <a:cxnLst>
              <a:cxn ang="0">
                <a:pos x="connsiteX0" y="connsiteY0"/>
              </a:cxn>
              <a:cxn ang="0">
                <a:pos x="connsiteX1" y="connsiteY1"/>
              </a:cxn>
              <a:cxn ang="0">
                <a:pos x="connsiteX2" y="connsiteY2"/>
              </a:cxn>
              <a:cxn ang="0">
                <a:pos x="connsiteX3" y="connsiteY3"/>
              </a:cxn>
            </a:cxnLst>
            <a:rect l="l" t="t" r="r" b="b"/>
            <a:pathLst>
              <a:path w="12188952" h="3350489">
                <a:moveTo>
                  <a:pt x="0" y="0"/>
                </a:moveTo>
                <a:lnTo>
                  <a:pt x="12188952" y="0"/>
                </a:lnTo>
                <a:lnTo>
                  <a:pt x="12188952" y="3350489"/>
                </a:lnTo>
                <a:lnTo>
                  <a:pt x="0" y="335048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450">
                <a:solidFill>
                  <a:schemeClr val="lt1">
                    <a:alpha val="0"/>
                  </a:schemeClr>
                </a:solidFill>
              </a:defRPr>
            </a:lvl1pPr>
          </a:lstStyle>
          <a:p>
            <a:pPr marL="0" lvl="0" algn="ctr" defTabSz="342898"/>
            <a:endParaRPr lang="en-ID"/>
          </a:p>
        </p:txBody>
      </p:sp>
      <p:sp>
        <p:nvSpPr>
          <p:cNvPr id="10" name="PpHolder6">
            <a:extLst>
              <a:ext uri="{FF2B5EF4-FFF2-40B4-BE49-F238E27FC236}">
                <a16:creationId xmlns:a16="http://schemas.microsoft.com/office/drawing/2014/main" id="{450C1334-7BFD-438E-A459-1E92996397A4}"/>
              </a:ext>
            </a:extLst>
          </p:cNvPr>
          <p:cNvSpPr>
            <a:spLocks noGrp="1"/>
          </p:cNvSpPr>
          <p:nvPr>
            <p:ph type="pic" sz="quarter" idx="11"/>
          </p:nvPr>
        </p:nvSpPr>
        <p:spPr>
          <a:xfrm>
            <a:off x="8229601" y="2215460"/>
            <a:ext cx="3352539" cy="4642543"/>
          </a:xfrm>
          <a:custGeom>
            <a:avLst/>
            <a:gdLst>
              <a:gd name="connsiteX0" fmla="*/ 0 w 3352539"/>
              <a:gd name="connsiteY0" fmla="*/ 0 h 4642543"/>
              <a:gd name="connsiteX1" fmla="*/ 3352539 w 3352539"/>
              <a:gd name="connsiteY1" fmla="*/ 0 h 4642543"/>
              <a:gd name="connsiteX2" fmla="*/ 3352539 w 3352539"/>
              <a:gd name="connsiteY2" fmla="*/ 4642543 h 4642543"/>
              <a:gd name="connsiteX3" fmla="*/ 0 w 3352539"/>
              <a:gd name="connsiteY3" fmla="*/ 4642543 h 4642543"/>
            </a:gdLst>
            <a:ahLst/>
            <a:cxnLst>
              <a:cxn ang="0">
                <a:pos x="connsiteX0" y="connsiteY0"/>
              </a:cxn>
              <a:cxn ang="0">
                <a:pos x="connsiteX1" y="connsiteY1"/>
              </a:cxn>
              <a:cxn ang="0">
                <a:pos x="connsiteX2" y="connsiteY2"/>
              </a:cxn>
              <a:cxn ang="0">
                <a:pos x="connsiteX3" y="connsiteY3"/>
              </a:cxn>
            </a:cxnLst>
            <a:rect l="l" t="t" r="r" b="b"/>
            <a:pathLst>
              <a:path w="3352539" h="4642543">
                <a:moveTo>
                  <a:pt x="0" y="0"/>
                </a:moveTo>
                <a:lnTo>
                  <a:pt x="3352539" y="0"/>
                </a:lnTo>
                <a:lnTo>
                  <a:pt x="3352539" y="4642543"/>
                </a:lnTo>
                <a:lnTo>
                  <a:pt x="0" y="4642543"/>
                </a:lnTo>
                <a:close/>
              </a:path>
            </a:pathLst>
          </a:cu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450">
                <a:solidFill>
                  <a:schemeClr val="lt1">
                    <a:alpha val="0"/>
                  </a:schemeClr>
                </a:solidFill>
              </a:defRPr>
            </a:lvl1pPr>
          </a:lstStyle>
          <a:p>
            <a:pPr marL="0" lvl="0" algn="ctr" defTabSz="342898"/>
            <a:endParaRPr lang="en-ID"/>
          </a:p>
        </p:txBody>
      </p:sp>
      <p:sp>
        <p:nvSpPr>
          <p:cNvPr id="8" name="PpHolder7">
            <a:extLst>
              <a:ext uri="{FF2B5EF4-FFF2-40B4-BE49-F238E27FC236}">
                <a16:creationId xmlns:a16="http://schemas.microsoft.com/office/drawing/2014/main" id="{20A5F273-966A-4552-9225-DA37853CC336}"/>
              </a:ext>
            </a:extLst>
          </p:cNvPr>
          <p:cNvSpPr>
            <a:spLocks noGrp="1"/>
          </p:cNvSpPr>
          <p:nvPr userDrawn="1">
            <p:ph type="pic" sz="quarter" idx="10"/>
          </p:nvPr>
        </p:nvSpPr>
        <p:spPr>
          <a:xfrm>
            <a:off x="4571920" y="2215458"/>
            <a:ext cx="3352538" cy="4642543"/>
          </a:xfrm>
          <a:custGeom>
            <a:avLst/>
            <a:gdLst>
              <a:gd name="connsiteX0" fmla="*/ 0 w 3352538"/>
              <a:gd name="connsiteY0" fmla="*/ 0 h 4642543"/>
              <a:gd name="connsiteX1" fmla="*/ 3352538 w 3352538"/>
              <a:gd name="connsiteY1" fmla="*/ 0 h 4642543"/>
              <a:gd name="connsiteX2" fmla="*/ 3352538 w 3352538"/>
              <a:gd name="connsiteY2" fmla="*/ 4642543 h 4642543"/>
              <a:gd name="connsiteX3" fmla="*/ 0 w 3352538"/>
              <a:gd name="connsiteY3" fmla="*/ 4642543 h 4642543"/>
            </a:gdLst>
            <a:ahLst/>
            <a:cxnLst>
              <a:cxn ang="0">
                <a:pos x="connsiteX0" y="connsiteY0"/>
              </a:cxn>
              <a:cxn ang="0">
                <a:pos x="connsiteX1" y="connsiteY1"/>
              </a:cxn>
              <a:cxn ang="0">
                <a:pos x="connsiteX2" y="connsiteY2"/>
              </a:cxn>
              <a:cxn ang="0">
                <a:pos x="connsiteX3" y="connsiteY3"/>
              </a:cxn>
            </a:cxnLst>
            <a:rect l="l" t="t" r="r" b="b"/>
            <a:pathLst>
              <a:path w="3352538" h="4642543">
                <a:moveTo>
                  <a:pt x="0" y="0"/>
                </a:moveTo>
                <a:lnTo>
                  <a:pt x="3352538" y="0"/>
                </a:lnTo>
                <a:lnTo>
                  <a:pt x="3352538" y="4642543"/>
                </a:lnTo>
                <a:lnTo>
                  <a:pt x="0" y="4642543"/>
                </a:lnTo>
                <a:close/>
              </a:path>
            </a:pathLst>
          </a:cu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450">
                <a:solidFill>
                  <a:schemeClr val="lt1">
                    <a:alpha val="0"/>
                  </a:schemeClr>
                </a:solidFill>
              </a:defRPr>
            </a:lvl1pPr>
          </a:lstStyle>
          <a:p>
            <a:pPr marL="0" lvl="0" algn="ctr" defTabSz="342898"/>
            <a:endParaRPr lang="en-ID"/>
          </a:p>
        </p:txBody>
      </p:sp>
      <p:sp>
        <p:nvSpPr>
          <p:cNvPr id="5" name="Title 1">
            <a:extLst>
              <a:ext uri="{FF2B5EF4-FFF2-40B4-BE49-F238E27FC236}">
                <a16:creationId xmlns:a16="http://schemas.microsoft.com/office/drawing/2014/main" id="{49CEA654-C119-45EE-A49A-7EFEC2D3B2EA}"/>
              </a:ext>
            </a:extLst>
          </p:cNvPr>
          <p:cNvSpPr>
            <a:spLocks noGrp="1"/>
          </p:cNvSpPr>
          <p:nvPr>
            <p:ph type="title"/>
          </p:nvPr>
        </p:nvSpPr>
        <p:spPr>
          <a:xfrm>
            <a:off x="838200" y="360488"/>
            <a:ext cx="10515600" cy="832104"/>
          </a:xfrm>
          <a:prstGeom prst="rect">
            <a:avLst/>
          </a:prstGeom>
        </p:spPr>
        <p:txBody>
          <a:bodyPr anchor="ctr"/>
          <a:lstStyle>
            <a:lvl1pPr algn="ctr">
              <a:lnSpc>
                <a:spcPct val="100000"/>
              </a:lnSpc>
              <a:defRPr sz="3600"/>
            </a:lvl1pPr>
          </a:lstStyle>
          <a:p>
            <a:r>
              <a:rPr lang="en-US" dirty="0"/>
              <a:t>Click to edit Master title style</a:t>
            </a:r>
            <a:endParaRPr lang="en-ID" dirty="0"/>
          </a:p>
        </p:txBody>
      </p:sp>
    </p:spTree>
    <p:extLst>
      <p:ext uri="{BB962C8B-B14F-4D97-AF65-F5344CB8AC3E}">
        <p14:creationId xmlns:p14="http://schemas.microsoft.com/office/powerpoint/2010/main" val="253269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1_Quote">
    <p:spTree>
      <p:nvGrpSpPr>
        <p:cNvPr id="1" name=""/>
        <p:cNvGrpSpPr/>
        <p:nvPr/>
      </p:nvGrpSpPr>
      <p:grpSpPr>
        <a:xfrm>
          <a:off x="0" y="0"/>
          <a:ext cx="0" cy="0"/>
          <a:chOff x="0" y="0"/>
          <a:chExt cx="0" cy="0"/>
        </a:xfrm>
      </p:grpSpPr>
      <p:sp>
        <p:nvSpPr>
          <p:cNvPr id="64" name="Image"/>
          <p:cNvSpPr>
            <a:spLocks noGrp="1"/>
          </p:cNvSpPr>
          <p:nvPr>
            <p:ph type="pic" idx="13"/>
          </p:nvPr>
        </p:nvSpPr>
        <p:spPr>
          <a:xfrm>
            <a:off x="-23813" y="-11907"/>
            <a:ext cx="12239625" cy="6881813"/>
          </a:xfrm>
          <a:prstGeom prst="rect">
            <a:avLst/>
          </a:prstGeom>
          <a:effectLst>
            <a:outerShdw blurRad="38100" dist="25400" dir="5400000" rotWithShape="0">
              <a:srgbClr val="000000">
                <a:alpha val="50000"/>
              </a:srgbClr>
            </a:outerShdw>
          </a:effectLst>
        </p:spPr>
        <p:txBody>
          <a:bodyPr lIns="91439" tIns="45719" rIns="91439" bIns="45719" anchor="t">
            <a:noAutofit/>
          </a:bodyPr>
          <a:lstStyle/>
          <a:p>
            <a:r>
              <a:rPr lang="en-GB" dirty="0"/>
              <a:t>Click icon to add picture</a:t>
            </a:r>
            <a:endParaRPr dirty="0"/>
          </a:p>
        </p:txBody>
      </p:sp>
      <p:sp>
        <p:nvSpPr>
          <p:cNvPr id="65" name="Circle"/>
          <p:cNvSpPr>
            <a:spLocks noGrp="1"/>
          </p:cNvSpPr>
          <p:nvPr>
            <p:ph type="body" sz="quarter" idx="14" hasCustomPrompt="1"/>
          </p:nvPr>
        </p:nvSpPr>
        <p:spPr>
          <a:xfrm>
            <a:off x="11239500" y="416718"/>
            <a:ext cx="392938" cy="294704"/>
          </a:xfrm>
          <a:prstGeom prst="ellipse">
            <a:avLst/>
          </a:prstGeom>
          <a:solidFill>
            <a:srgbClr val="F22654"/>
          </a:solidFill>
        </p:spPr>
        <p:txBody>
          <a:bodyPr>
            <a:noAutofit/>
          </a:bodyPr>
          <a:lstStyle>
            <a:lvl1pPr marL="0" indent="0" algn="ctr">
              <a:spcBef>
                <a:spcPts val="0"/>
              </a:spcBef>
              <a:buSzTx/>
              <a:buNone/>
              <a:defRPr sz="240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66" name="Star"/>
          <p:cNvSpPr>
            <a:spLocks noGrp="1"/>
          </p:cNvSpPr>
          <p:nvPr>
            <p:ph type="body" sz="quarter" idx="15"/>
          </p:nvPr>
        </p:nvSpPr>
        <p:spPr>
          <a:xfrm>
            <a:off x="11309973" y="465268"/>
            <a:ext cx="251992" cy="179744"/>
          </a:xfrm>
          <a:prstGeom prst="star5">
            <a:avLst>
              <a:gd name="adj" fmla="val 19100"/>
              <a:gd name="hf" fmla="val 105146"/>
              <a:gd name="vf" fmla="val 110557"/>
            </a:avLst>
          </a:prstGeom>
          <a:solidFill>
            <a:srgbClr val="F7F6F7"/>
          </a:solidFill>
        </p:spPr>
        <p:txBody>
          <a:bodyPr>
            <a:noAutofit/>
          </a:bodyPr>
          <a:lstStyle/>
          <a:p>
            <a:pPr marL="0" lvl="0" indent="0" algn="ctr">
              <a:spcBef>
                <a:spcPts val="0"/>
              </a:spcBef>
              <a:buSzTx/>
              <a:buNone/>
              <a:defRPr sz="2400">
                <a:solidFill>
                  <a:srgbClr val="FFFFFF"/>
                </a:solidFill>
              </a:defRPr>
            </a:pPr>
            <a:r>
              <a:rPr lang="en-GB" dirty="0"/>
              <a:t>Click to edit Master text styles</a:t>
            </a:r>
          </a:p>
        </p:txBody>
      </p:sp>
      <p:sp>
        <p:nvSpPr>
          <p:cNvPr id="67" name="magna"/>
          <p:cNvSpPr>
            <a:spLocks noGrp="1"/>
          </p:cNvSpPr>
          <p:nvPr>
            <p:ph type="body" sz="quarter" idx="16"/>
          </p:nvPr>
        </p:nvSpPr>
        <p:spPr>
          <a:xfrm>
            <a:off x="9050725" y="363197"/>
            <a:ext cx="3202801" cy="383888"/>
          </a:xfrm>
          <a:prstGeom prst="rect">
            <a:avLst/>
          </a:prstGeom>
        </p:spPr>
        <p:txBody>
          <a:bodyPr wrap="none">
            <a:spAutoFit/>
          </a:bodyPr>
          <a:lstStyle>
            <a:lvl1pPr marL="0" indent="0" algn="ctr">
              <a:spcBef>
                <a:spcPts val="0"/>
              </a:spcBef>
              <a:buSzTx/>
              <a:buNone/>
              <a:defRPr sz="1828">
                <a:solidFill>
                  <a:srgbClr val="22272B"/>
                </a:solidFill>
                <a:latin typeface="Avenir Next Demi Bold"/>
                <a:ea typeface="Avenir Next Demi Bold"/>
                <a:cs typeface="Avenir Next Demi Bold"/>
                <a:sym typeface="Avenir Next Demi Bold"/>
              </a:defRPr>
            </a:lvl1pPr>
          </a:lstStyle>
          <a:p>
            <a:pPr lvl="0"/>
            <a:r>
              <a:rPr lang="en-GB"/>
              <a:t>Click to edit Master text styles</a:t>
            </a:r>
          </a:p>
        </p:txBody>
      </p:sp>
      <p:sp>
        <p:nvSpPr>
          <p:cNvPr id="68" name="Rectangle"/>
          <p:cNvSpPr>
            <a:spLocks noGrp="1"/>
          </p:cNvSpPr>
          <p:nvPr>
            <p:ph type="body" idx="17" hasCustomPrompt="1"/>
          </p:nvPr>
        </p:nvSpPr>
        <p:spPr>
          <a:xfrm>
            <a:off x="1279301" y="1225576"/>
            <a:ext cx="9633398" cy="4932491"/>
          </a:xfrm>
          <a:prstGeom prst="rect">
            <a:avLst/>
          </a:prstGeom>
          <a:solidFill>
            <a:srgbClr val="FFFFFF">
              <a:alpha val="83039"/>
            </a:srgbClr>
          </a:solidFill>
        </p:spPr>
        <p:txBody>
          <a:bodyPr>
            <a:noAutofit/>
          </a:bodyPr>
          <a:lstStyle>
            <a:lvl1pPr marL="0" indent="0" algn="ctr">
              <a:spcBef>
                <a:spcPts val="0"/>
              </a:spcBef>
              <a:buSzTx/>
              <a:buNone/>
              <a:defRPr sz="240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69" name="dolore te feugait nulla facilis"/>
          <p:cNvSpPr>
            <a:spLocks noGrp="1"/>
          </p:cNvSpPr>
          <p:nvPr>
            <p:ph type="body" sz="quarter" idx="18"/>
          </p:nvPr>
        </p:nvSpPr>
        <p:spPr>
          <a:xfrm>
            <a:off x="1846094" y="2014653"/>
            <a:ext cx="6427754" cy="1292790"/>
          </a:xfrm>
          <a:prstGeom prst="rect">
            <a:avLst/>
          </a:prstGeom>
        </p:spPr>
        <p:txBody>
          <a:bodyPr>
            <a:spAutoFit/>
          </a:bodyPr>
          <a:lstStyle>
            <a:lvl1pPr marL="0" indent="0">
              <a:spcBef>
                <a:spcPts val="0"/>
              </a:spcBef>
              <a:buSzTx/>
              <a:buNone/>
              <a:defRPr sz="3867" b="1" cap="all">
                <a:solidFill>
                  <a:srgbClr val="22272B"/>
                </a:solidFill>
                <a:latin typeface="Avenir Next"/>
                <a:ea typeface="Avenir Next"/>
                <a:cs typeface="Avenir Next"/>
                <a:sym typeface="Avenir Next"/>
              </a:defRPr>
            </a:lvl1pPr>
          </a:lstStyle>
          <a:p>
            <a:pPr lvl="0"/>
            <a:r>
              <a:rPr lang="en-GB"/>
              <a:t>Click to edit Master text styles</a:t>
            </a:r>
          </a:p>
        </p:txBody>
      </p:sp>
      <p:sp>
        <p:nvSpPr>
          <p:cNvPr id="70" name="Claritas est etiam processus dynamicus, qui sequitur mutationem consuetudium lectorum. Mirum est notare quam littera gothica, quam nunc putamus parum claram, anteposuerit litterarum formas humanitatis per"/>
          <p:cNvSpPr>
            <a:spLocks noGrp="1"/>
          </p:cNvSpPr>
          <p:nvPr>
            <p:ph type="body" sz="quarter" idx="19"/>
          </p:nvPr>
        </p:nvSpPr>
        <p:spPr>
          <a:xfrm>
            <a:off x="1856742" y="4833466"/>
            <a:ext cx="4112892" cy="297389"/>
          </a:xfrm>
          <a:prstGeom prst="rect">
            <a:avLst/>
          </a:prstGeom>
        </p:spPr>
        <p:txBody>
          <a:bodyPr>
            <a:spAutoFit/>
          </a:bodyPr>
          <a:lstStyle>
            <a:lvl1pPr marL="0" indent="0">
              <a:spcBef>
                <a:spcPts val="0"/>
              </a:spcBef>
              <a:buSzTx/>
              <a:buNone/>
              <a:defRPr sz="1266" b="1">
                <a:latin typeface="Helvetica"/>
                <a:ea typeface="Helvetica"/>
                <a:cs typeface="Helvetica"/>
                <a:sym typeface="Helvetica"/>
              </a:defRPr>
            </a:lvl1pPr>
          </a:lstStyle>
          <a:p>
            <a:pPr lvl="0"/>
            <a:r>
              <a:rPr lang="en-GB"/>
              <a:t>Click to edit Master text styles</a:t>
            </a:r>
          </a:p>
        </p:txBody>
      </p:sp>
      <p:sp>
        <p:nvSpPr>
          <p:cNvPr id="71" name="Claritas est etiam processus dynamicus, qui sequitur mutationem consuetudium lectorum. Mirum est notare quam littera gothica, quam nunc putamus parum claram, anteposuerit litterarum formas humanitatis per"/>
          <p:cNvSpPr>
            <a:spLocks noGrp="1"/>
          </p:cNvSpPr>
          <p:nvPr>
            <p:ph type="body" sz="quarter" idx="20"/>
          </p:nvPr>
        </p:nvSpPr>
        <p:spPr>
          <a:xfrm>
            <a:off x="6222367" y="4833467"/>
            <a:ext cx="4112892" cy="297389"/>
          </a:xfrm>
          <a:prstGeom prst="rect">
            <a:avLst/>
          </a:prstGeom>
        </p:spPr>
        <p:txBody>
          <a:bodyPr>
            <a:spAutoFit/>
          </a:bodyPr>
          <a:lstStyle>
            <a:lvl1pPr marL="0" indent="0">
              <a:spcBef>
                <a:spcPts val="0"/>
              </a:spcBef>
              <a:buSzTx/>
              <a:buNone/>
              <a:defRPr sz="1266" b="1">
                <a:latin typeface="Helvetica"/>
                <a:ea typeface="Helvetica"/>
                <a:cs typeface="Helvetica"/>
                <a:sym typeface="Helvetica"/>
              </a:defRPr>
            </a:lvl1pPr>
          </a:lstStyle>
          <a:p>
            <a:pPr lvl="0"/>
            <a:r>
              <a:rPr lang="en-GB"/>
              <a:t>Click to edit Master text styles</a:t>
            </a:r>
          </a:p>
        </p:txBody>
      </p:sp>
      <p:sp>
        <p:nvSpPr>
          <p:cNvPr id="72" name="Rectangle"/>
          <p:cNvSpPr>
            <a:spLocks noGrp="1"/>
          </p:cNvSpPr>
          <p:nvPr>
            <p:ph type="body" sz="quarter" idx="21" hasCustomPrompt="1"/>
          </p:nvPr>
        </p:nvSpPr>
        <p:spPr>
          <a:xfrm>
            <a:off x="1924844" y="3899273"/>
            <a:ext cx="3060353" cy="294704"/>
          </a:xfrm>
          <a:prstGeom prst="rect">
            <a:avLst/>
          </a:prstGeom>
          <a:solidFill>
            <a:srgbClr val="F22654"/>
          </a:solidFill>
        </p:spPr>
        <p:txBody>
          <a:bodyPr>
            <a:noAutofit/>
          </a:bodyPr>
          <a:lstStyle>
            <a:lvl1pPr marL="0" indent="0" algn="ctr">
              <a:spcBef>
                <a:spcPts val="0"/>
              </a:spcBef>
              <a:buSzTx/>
              <a:buNone/>
              <a:defRPr sz="240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73" name="Quam littera gothica est"/>
          <p:cNvSpPr>
            <a:spLocks noGrp="1"/>
          </p:cNvSpPr>
          <p:nvPr>
            <p:ph type="body" sz="quarter" idx="22"/>
          </p:nvPr>
        </p:nvSpPr>
        <p:spPr>
          <a:xfrm>
            <a:off x="2098353" y="3914154"/>
            <a:ext cx="2640146" cy="264944"/>
          </a:xfrm>
          <a:prstGeom prst="rect">
            <a:avLst/>
          </a:prstGeom>
        </p:spPr>
        <p:txBody>
          <a:bodyPr wrap="none">
            <a:spAutoFit/>
          </a:bodyPr>
          <a:lstStyle>
            <a:lvl1pPr marL="0" indent="0">
              <a:spcBef>
                <a:spcPts val="0"/>
              </a:spcBef>
              <a:buSzTx/>
              <a:buNone/>
              <a:defRPr sz="1055" b="1" cap="all">
                <a:solidFill>
                  <a:srgbClr val="FFFFFF"/>
                </a:solidFill>
                <a:latin typeface="Helvetica"/>
                <a:ea typeface="Helvetica"/>
                <a:cs typeface="Helvetica"/>
                <a:sym typeface="Helvetica"/>
              </a:defRPr>
            </a:lvl1pPr>
          </a:lstStyle>
          <a:p>
            <a:pPr lvl="0"/>
            <a:r>
              <a:rPr lang="en-GB"/>
              <a:t>Click to edit Master text styles</a:t>
            </a:r>
          </a:p>
        </p:txBody>
      </p:sp>
      <p:sp>
        <p:nvSpPr>
          <p:cNvPr id="74" name="Rectangle"/>
          <p:cNvSpPr>
            <a:spLocks noGrp="1"/>
          </p:cNvSpPr>
          <p:nvPr>
            <p:ph type="body" sz="quarter" idx="23" hasCustomPrompt="1"/>
          </p:nvPr>
        </p:nvSpPr>
        <p:spPr>
          <a:xfrm>
            <a:off x="6290469" y="3899273"/>
            <a:ext cx="3060353" cy="294704"/>
          </a:xfrm>
          <a:prstGeom prst="rect">
            <a:avLst/>
          </a:prstGeom>
          <a:solidFill>
            <a:srgbClr val="F22654"/>
          </a:solidFill>
        </p:spPr>
        <p:txBody>
          <a:bodyPr>
            <a:noAutofit/>
          </a:bodyPr>
          <a:lstStyle>
            <a:lvl1pPr marL="0" indent="0" algn="ctr">
              <a:spcBef>
                <a:spcPts val="0"/>
              </a:spcBef>
              <a:buSzTx/>
              <a:buNone/>
              <a:defRPr sz="240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75" name="Quam littera gothica est"/>
          <p:cNvSpPr>
            <a:spLocks noGrp="1"/>
          </p:cNvSpPr>
          <p:nvPr>
            <p:ph type="body" sz="quarter" idx="24"/>
          </p:nvPr>
        </p:nvSpPr>
        <p:spPr>
          <a:xfrm>
            <a:off x="6463977" y="3914153"/>
            <a:ext cx="2640146" cy="264944"/>
          </a:xfrm>
          <a:prstGeom prst="rect">
            <a:avLst/>
          </a:prstGeom>
        </p:spPr>
        <p:txBody>
          <a:bodyPr wrap="none">
            <a:spAutoFit/>
          </a:bodyPr>
          <a:lstStyle>
            <a:lvl1pPr marL="0" indent="0">
              <a:spcBef>
                <a:spcPts val="0"/>
              </a:spcBef>
              <a:buSzTx/>
              <a:buNone/>
              <a:defRPr sz="1055" b="1" cap="all">
                <a:solidFill>
                  <a:srgbClr val="FFFFFF"/>
                </a:solidFill>
                <a:latin typeface="Helvetica"/>
                <a:ea typeface="Helvetica"/>
                <a:cs typeface="Helvetica"/>
                <a:sym typeface="Helvetica"/>
              </a:defRPr>
            </a:lvl1pPr>
          </a:lstStyle>
          <a:p>
            <a:pPr lvl="0"/>
            <a:r>
              <a:rPr lang="en-GB"/>
              <a:t>Click to edit Master text styles</a:t>
            </a:r>
          </a:p>
        </p:txBody>
      </p:sp>
      <p:sp>
        <p:nvSpPr>
          <p:cNvPr id="76"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455761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74" name="Title Text"/>
          <p:cNvSpPr txBox="1">
            <a:spLocks noGrp="1"/>
          </p:cNvSpPr>
          <p:nvPr>
            <p:ph type="title"/>
          </p:nvPr>
        </p:nvSpPr>
        <p:spPr>
          <a:xfrm>
            <a:off x="1135808" y="227358"/>
            <a:ext cx="9920385" cy="732421"/>
          </a:xfrm>
          <a:prstGeom prst="rect">
            <a:avLst/>
          </a:prstGeom>
        </p:spPr>
        <p:txBody>
          <a:bodyPr/>
          <a:lstStyle/>
          <a:p>
            <a:r>
              <a:t>Title Text</a:t>
            </a:r>
          </a:p>
        </p:txBody>
      </p:sp>
      <p:sp>
        <p:nvSpPr>
          <p:cNvPr id="175" name="Body Level One…"/>
          <p:cNvSpPr txBox="1">
            <a:spLocks noGrp="1"/>
          </p:cNvSpPr>
          <p:nvPr>
            <p:ph type="body" idx="1"/>
          </p:nvPr>
        </p:nvSpPr>
        <p:spPr>
          <a:xfrm>
            <a:off x="609600" y="1600200"/>
            <a:ext cx="10972800" cy="52578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948533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meline">
    <p:spTree>
      <p:nvGrpSpPr>
        <p:cNvPr id="1" name=""/>
        <p:cNvGrpSpPr/>
        <p:nvPr/>
      </p:nvGrpSpPr>
      <p:grpSpPr>
        <a:xfrm>
          <a:off x="0" y="0"/>
          <a:ext cx="0" cy="0"/>
          <a:chOff x="0" y="0"/>
          <a:chExt cx="0" cy="0"/>
        </a:xfrm>
      </p:grpSpPr>
      <p:sp>
        <p:nvSpPr>
          <p:cNvPr id="105" name="Shape 105"/>
          <p:cNvSpPr>
            <a:spLocks noGrp="1"/>
          </p:cNvSpPr>
          <p:nvPr>
            <p:ph type="body" sz="quarter" idx="13"/>
          </p:nvPr>
        </p:nvSpPr>
        <p:spPr>
          <a:xfrm>
            <a:off x="2029182" y="945437"/>
            <a:ext cx="8133637"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106" name="Shape 106"/>
          <p:cNvSpPr>
            <a:spLocks noGrp="1"/>
          </p:cNvSpPr>
          <p:nvPr>
            <p:ph type="body" sz="quarter" idx="14"/>
          </p:nvPr>
        </p:nvSpPr>
        <p:spPr>
          <a:xfrm>
            <a:off x="2712385" y="1689318"/>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107" name="Shape 107"/>
          <p:cNvSpPr>
            <a:spLocks noGrp="1"/>
          </p:cNvSpPr>
          <p:nvPr>
            <p:ph type="body" sz="quarter" idx="15"/>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EFEEEF"/>
                </a:solidFill>
              </a:defRPr>
            </a:lvl1pPr>
          </a:lstStyle>
          <a:p>
            <a:pPr lvl="0"/>
            <a:r>
              <a:rPr lang="en-GB" dirty="0"/>
              <a:t>Click to edit Master text styles</a:t>
            </a:r>
          </a:p>
        </p:txBody>
      </p:sp>
      <p:sp>
        <p:nvSpPr>
          <p:cNvPr id="118" name="Shape 118"/>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27219437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Company Team">
    <p:spTree>
      <p:nvGrpSpPr>
        <p:cNvPr id="1" name=""/>
        <p:cNvGrpSpPr/>
        <p:nvPr/>
      </p:nvGrpSpPr>
      <p:grpSpPr>
        <a:xfrm>
          <a:off x="0" y="0"/>
          <a:ext cx="0" cy="0"/>
          <a:chOff x="0" y="0"/>
          <a:chExt cx="0" cy="0"/>
        </a:xfrm>
      </p:grpSpPr>
      <p:sp>
        <p:nvSpPr>
          <p:cNvPr id="175" name="Shape 175"/>
          <p:cNvSpPr>
            <a:spLocks noGrp="1"/>
          </p:cNvSpPr>
          <p:nvPr>
            <p:ph type="body" sz="quarter" idx="13"/>
          </p:nvPr>
        </p:nvSpPr>
        <p:spPr>
          <a:xfrm>
            <a:off x="2029182" y="887764"/>
            <a:ext cx="8133638"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dirty="0"/>
              <a:t>Click to edit Master text styles</a:t>
            </a:r>
          </a:p>
        </p:txBody>
      </p:sp>
      <p:sp>
        <p:nvSpPr>
          <p:cNvPr id="176" name="Shape 176"/>
          <p:cNvSpPr>
            <a:spLocks noGrp="1"/>
          </p:cNvSpPr>
          <p:nvPr>
            <p:ph type="body" sz="quarter" idx="14"/>
          </p:nvPr>
        </p:nvSpPr>
        <p:spPr>
          <a:xfrm>
            <a:off x="2712385" y="1655457"/>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177" name="Shape 177"/>
          <p:cNvSpPr/>
          <p:nvPr/>
        </p:nvSpPr>
        <p:spPr>
          <a:xfrm flipV="1">
            <a:off x="668464" y="413742"/>
            <a:ext cx="1" cy="660359"/>
          </a:xfrm>
          <a:prstGeom prst="line">
            <a:avLst/>
          </a:prstGeom>
          <a:ln w="63500">
            <a:solidFill>
              <a:srgbClr val="EFEEF0"/>
            </a:solidFill>
            <a:miter lim="400000"/>
          </a:ln>
        </p:spPr>
        <p:txBody>
          <a:bodyPr lIns="35719" tIns="35719" rIns="35719" bIns="35719" anchor="ctr"/>
          <a:lstStyle/>
          <a:p>
            <a:pPr>
              <a:defRPr sz="2400"/>
            </a:pPr>
            <a:endParaRPr sz="1687" b="0" i="0">
              <a:latin typeface="Arial" panose="020B0604020202020204" pitchFamily="34" charset="0"/>
              <a:cs typeface="Arial" panose="020B0604020202020204" pitchFamily="34" charset="0"/>
            </a:endParaRPr>
          </a:p>
        </p:txBody>
      </p:sp>
      <p:sp>
        <p:nvSpPr>
          <p:cNvPr id="178" name="Shape 178"/>
          <p:cNvSpPr>
            <a:spLocks noGrp="1"/>
          </p:cNvSpPr>
          <p:nvPr>
            <p:ph type="body" sz="quarter" idx="15"/>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EFEEEF"/>
                </a:solidFill>
              </a:defRPr>
            </a:lvl1pPr>
          </a:lstStyle>
          <a:p>
            <a:pPr lvl="0"/>
            <a:r>
              <a:rPr lang="en-GB" dirty="0"/>
              <a:t>Click to edit Master text styles</a:t>
            </a:r>
          </a:p>
        </p:txBody>
      </p:sp>
    </p:spTree>
    <p:extLst>
      <p:ext uri="{BB962C8B-B14F-4D97-AF65-F5344CB8AC3E}">
        <p14:creationId xmlns:p14="http://schemas.microsoft.com/office/powerpoint/2010/main" val="660079402"/>
      </p:ext>
    </p:extLst>
  </p:cSld>
  <p:clrMapOvr>
    <a:masterClrMapping/>
  </p:clrMapOvr>
  <p:transition spd="med"/>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1_Text">
    <p:spTree>
      <p:nvGrpSpPr>
        <p:cNvPr id="1" name=""/>
        <p:cNvGrpSpPr/>
        <p:nvPr/>
      </p:nvGrpSpPr>
      <p:grpSpPr>
        <a:xfrm>
          <a:off x="0" y="0"/>
          <a:ext cx="0" cy="0"/>
          <a:chOff x="0" y="0"/>
          <a:chExt cx="0" cy="0"/>
        </a:xfrm>
      </p:grpSpPr>
      <p:sp>
        <p:nvSpPr>
          <p:cNvPr id="853" name="Shape 853"/>
          <p:cNvSpPr/>
          <p:nvPr/>
        </p:nvSpPr>
        <p:spPr>
          <a:xfrm>
            <a:off x="-7938" y="-5954"/>
            <a:ext cx="12207875" cy="6869907"/>
          </a:xfrm>
          <a:prstGeom prst="rect">
            <a:avLst/>
          </a:prstGeom>
          <a:gradFill>
            <a:gsLst>
              <a:gs pos="0">
                <a:srgbClr val="4089D1"/>
              </a:gs>
              <a:gs pos="100000">
                <a:srgbClr val="50325D"/>
              </a:gs>
            </a:gsLst>
            <a:lin ang="422606"/>
          </a:gra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854" name="Shape 854"/>
          <p:cNvSpPr>
            <a:spLocks noGrp="1"/>
          </p:cNvSpPr>
          <p:nvPr>
            <p:ph type="pic" idx="13"/>
          </p:nvPr>
        </p:nvSpPr>
        <p:spPr>
          <a:xfrm>
            <a:off x="3905" y="-2838"/>
            <a:ext cx="12207876" cy="6871489"/>
          </a:xfrm>
          <a:prstGeom prst="rect">
            <a:avLst/>
          </a:prstGeom>
        </p:spPr>
        <p:txBody>
          <a:bodyPr lIns="91439" tIns="45719" rIns="91439" bIns="45719" anchor="t">
            <a:noAutofit/>
          </a:bodyPr>
          <a:lstStyle>
            <a:lvl1pPr>
              <a:defRPr b="0" i="0"/>
            </a:lvl1pPr>
          </a:lstStyle>
          <a:p>
            <a:r>
              <a:rPr lang="en-GB" dirty="0"/>
              <a:t>Click icon to add picture</a:t>
            </a:r>
            <a:endParaRPr dirty="0"/>
          </a:p>
        </p:txBody>
      </p:sp>
      <p:sp>
        <p:nvSpPr>
          <p:cNvPr id="855" name="Shape 855"/>
          <p:cNvSpPr>
            <a:spLocks noGrp="1"/>
          </p:cNvSpPr>
          <p:nvPr>
            <p:ph type="body" sz="quarter" idx="14"/>
          </p:nvPr>
        </p:nvSpPr>
        <p:spPr>
          <a:xfrm>
            <a:off x="1458396" y="1250720"/>
            <a:ext cx="9299021" cy="697692"/>
          </a:xfrm>
          <a:prstGeom prst="rect">
            <a:avLst/>
          </a:prstGeom>
        </p:spPr>
        <p:txBody>
          <a:bodyPr wrap="none">
            <a:spAutoFit/>
          </a:bodyPr>
          <a:lstStyle>
            <a:lvl1pPr marL="0" indent="0" algn="ctr">
              <a:spcBef>
                <a:spcPts val="0"/>
              </a:spcBef>
              <a:buSzTx/>
              <a:buNone/>
              <a:defRPr sz="3867" cap="all">
                <a:solidFill>
                  <a:srgbClr val="FFFFFF"/>
                </a:solidFill>
                <a:latin typeface="Avenir Next Medium"/>
                <a:ea typeface="Avenir Next Medium"/>
                <a:cs typeface="Avenir Next Medium"/>
                <a:sym typeface="Avenir Next Medium"/>
              </a:defRPr>
            </a:lvl1pPr>
          </a:lstStyle>
          <a:p>
            <a:pPr lvl="0"/>
            <a:r>
              <a:rPr lang="en-GB"/>
              <a:t>Click to edit Master text styles</a:t>
            </a:r>
          </a:p>
        </p:txBody>
      </p:sp>
      <p:sp>
        <p:nvSpPr>
          <p:cNvPr id="856" name="Shape 856"/>
          <p:cNvSpPr>
            <a:spLocks noGrp="1"/>
          </p:cNvSpPr>
          <p:nvPr>
            <p:ph type="body" sz="quarter" idx="15" hasCustomPrompt="1"/>
          </p:nvPr>
        </p:nvSpPr>
        <p:spPr>
          <a:xfrm flipV="1">
            <a:off x="668464" y="413742"/>
            <a:ext cx="1" cy="660359"/>
          </a:xfrm>
          <a:prstGeom prst="line">
            <a:avLst/>
          </a:prstGeom>
          <a:ln w="63500">
            <a:solidFill>
              <a:srgbClr val="FFFFFF"/>
            </a:solidFill>
          </a:ln>
        </p:spPr>
        <p:txBody>
          <a:bodyPr>
            <a:noAutofit/>
          </a:bodyPr>
          <a:lstStyle>
            <a:lvl1pPr marL="0" indent="0" algn="ctr">
              <a:spcBef>
                <a:spcPts val="0"/>
              </a:spcBef>
              <a:buSzTx/>
              <a:buNone/>
              <a:defRPr sz="2400" b="0" i="0"/>
            </a:lvl1pPr>
          </a:lstStyle>
          <a:p>
            <a:pPr marL="0" indent="0" algn="ctr">
              <a:spcBef>
                <a:spcPts val="0"/>
              </a:spcBef>
              <a:buSzTx/>
              <a:buNone/>
              <a:defRPr sz="2400"/>
            </a:pPr>
            <a:r>
              <a:rPr lang="en-US" dirty="0"/>
              <a:t> </a:t>
            </a:r>
            <a:endParaRPr dirty="0"/>
          </a:p>
        </p:txBody>
      </p:sp>
      <p:sp>
        <p:nvSpPr>
          <p:cNvPr id="857" name="Shape 857"/>
          <p:cNvSpPr>
            <a:spLocks noGrp="1"/>
          </p:cNvSpPr>
          <p:nvPr>
            <p:ph type="body" sz="quarter" idx="16"/>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FFFFFF"/>
                </a:solidFill>
              </a:defRPr>
            </a:lvl1pPr>
          </a:lstStyle>
          <a:p>
            <a:pPr lvl="0"/>
            <a:r>
              <a:rPr lang="en-GB" dirty="0"/>
              <a:t>Click to edit Master text styles</a:t>
            </a:r>
          </a:p>
        </p:txBody>
      </p:sp>
      <p:sp>
        <p:nvSpPr>
          <p:cNvPr id="858" name="Shape 858"/>
          <p:cNvSpPr>
            <a:spLocks noGrp="1"/>
          </p:cNvSpPr>
          <p:nvPr>
            <p:ph type="pic" sz="quarter" idx="17" hasCustomPrompt="1"/>
          </p:nvPr>
        </p:nvSpPr>
        <p:spPr>
          <a:xfrm>
            <a:off x="5310589" y="5111932"/>
            <a:ext cx="689603" cy="517202"/>
          </a:xfrm>
          <a:prstGeom prst="rect">
            <a:avLst/>
          </a:prstGeom>
        </p:spPr>
        <p:txBody>
          <a:bodyPr lIns="91439" tIns="45719" rIns="91439" bIns="45719" anchor="t">
            <a:noAutofit/>
          </a:bodyPr>
          <a:lstStyle>
            <a:lvl1pPr>
              <a:defRPr b="0" i="0"/>
            </a:lvl1pPr>
          </a:lstStyle>
          <a:p>
            <a:r>
              <a:rPr lang="en-US" dirty="0"/>
              <a:t> </a:t>
            </a:r>
            <a:endParaRPr dirty="0"/>
          </a:p>
        </p:txBody>
      </p:sp>
      <p:sp>
        <p:nvSpPr>
          <p:cNvPr id="859" name="Shape 859"/>
          <p:cNvSpPr>
            <a:spLocks noGrp="1"/>
          </p:cNvSpPr>
          <p:nvPr>
            <p:ph type="pic" sz="quarter" idx="18" hasCustomPrompt="1"/>
          </p:nvPr>
        </p:nvSpPr>
        <p:spPr>
          <a:xfrm>
            <a:off x="4410986" y="5103839"/>
            <a:ext cx="711058" cy="533294"/>
          </a:xfrm>
          <a:prstGeom prst="rect">
            <a:avLst/>
          </a:prstGeom>
        </p:spPr>
        <p:txBody>
          <a:bodyPr lIns="91439" tIns="45719" rIns="91439" bIns="45719" anchor="t">
            <a:noAutofit/>
          </a:bodyPr>
          <a:lstStyle>
            <a:lvl1pPr>
              <a:defRPr b="0" i="0"/>
            </a:lvl1pPr>
          </a:lstStyle>
          <a:p>
            <a:r>
              <a:rPr lang="en-US" dirty="0"/>
              <a:t> </a:t>
            </a:r>
            <a:endParaRPr dirty="0"/>
          </a:p>
        </p:txBody>
      </p:sp>
      <p:sp>
        <p:nvSpPr>
          <p:cNvPr id="860" name="Shape 860"/>
          <p:cNvSpPr>
            <a:spLocks noGrp="1"/>
          </p:cNvSpPr>
          <p:nvPr>
            <p:ph type="pic" sz="quarter" idx="19" hasCustomPrompt="1"/>
          </p:nvPr>
        </p:nvSpPr>
        <p:spPr>
          <a:xfrm>
            <a:off x="7083009" y="5108584"/>
            <a:ext cx="698128" cy="523597"/>
          </a:xfrm>
          <a:prstGeom prst="rect">
            <a:avLst/>
          </a:prstGeom>
        </p:spPr>
        <p:txBody>
          <a:bodyPr lIns="91439" tIns="45719" rIns="91439" bIns="45719" anchor="t">
            <a:noAutofit/>
          </a:bodyPr>
          <a:lstStyle>
            <a:lvl1pPr>
              <a:defRPr b="0" i="0"/>
            </a:lvl1pPr>
          </a:lstStyle>
          <a:p>
            <a:r>
              <a:rPr lang="en-US" dirty="0"/>
              <a:t> </a:t>
            </a:r>
            <a:endParaRPr dirty="0"/>
          </a:p>
        </p:txBody>
      </p:sp>
      <p:sp>
        <p:nvSpPr>
          <p:cNvPr id="861" name="Shape 861"/>
          <p:cNvSpPr>
            <a:spLocks noGrp="1"/>
          </p:cNvSpPr>
          <p:nvPr>
            <p:ph type="pic" sz="quarter" idx="20" hasCustomPrompt="1"/>
          </p:nvPr>
        </p:nvSpPr>
        <p:spPr>
          <a:xfrm>
            <a:off x="6188986" y="5107188"/>
            <a:ext cx="702159" cy="526620"/>
          </a:xfrm>
          <a:prstGeom prst="rect">
            <a:avLst/>
          </a:prstGeom>
        </p:spPr>
        <p:txBody>
          <a:bodyPr lIns="91439" tIns="45719" rIns="91439" bIns="45719" anchor="t">
            <a:noAutofit/>
          </a:bodyPr>
          <a:lstStyle>
            <a:lvl1pPr>
              <a:defRPr b="0" i="0"/>
            </a:lvl1pPr>
          </a:lstStyle>
          <a:p>
            <a:r>
              <a:rPr lang="en-US" dirty="0"/>
              <a:t> </a:t>
            </a:r>
            <a:endParaRPr dirty="0"/>
          </a:p>
        </p:txBody>
      </p:sp>
      <p:sp>
        <p:nvSpPr>
          <p:cNvPr id="862" name="Shape 862"/>
          <p:cNvSpPr>
            <a:spLocks noGrp="1"/>
          </p:cNvSpPr>
          <p:nvPr>
            <p:ph type="body" sz="half" idx="21"/>
          </p:nvPr>
        </p:nvSpPr>
        <p:spPr>
          <a:xfrm>
            <a:off x="1713041" y="3260604"/>
            <a:ext cx="8789731" cy="318933"/>
          </a:xfrm>
          <a:prstGeom prst="rect">
            <a:avLst/>
          </a:prstGeom>
        </p:spPr>
        <p:txBody>
          <a:bodyPr>
            <a:spAutoFit/>
          </a:bodyPr>
          <a:lstStyle>
            <a:lvl1pPr marL="0" indent="0" algn="ctr">
              <a:spcBef>
                <a:spcPts val="0"/>
              </a:spcBef>
              <a:buSzTx/>
              <a:buNone/>
              <a:defRPr sz="1406" b="0" i="0">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a:t>Click to edit Master text styles</a:t>
            </a:r>
          </a:p>
        </p:txBody>
      </p:sp>
      <p:sp>
        <p:nvSpPr>
          <p:cNvPr id="863" name="Shape 863"/>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249729010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105" name="Shape 105"/>
          <p:cNvSpPr>
            <a:spLocks noGrp="1"/>
          </p:cNvSpPr>
          <p:nvPr>
            <p:ph type="body" sz="quarter" idx="13"/>
          </p:nvPr>
        </p:nvSpPr>
        <p:spPr>
          <a:xfrm>
            <a:off x="2029182" y="945437"/>
            <a:ext cx="8133637"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106" name="Shape 106"/>
          <p:cNvSpPr>
            <a:spLocks noGrp="1"/>
          </p:cNvSpPr>
          <p:nvPr>
            <p:ph type="body" sz="quarter" idx="14"/>
          </p:nvPr>
        </p:nvSpPr>
        <p:spPr>
          <a:xfrm>
            <a:off x="2712385" y="1689318"/>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118" name="Shape 118"/>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223642550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_Year Statistics">
    <p:spTree>
      <p:nvGrpSpPr>
        <p:cNvPr id="1" name=""/>
        <p:cNvGrpSpPr/>
        <p:nvPr/>
      </p:nvGrpSpPr>
      <p:grpSpPr>
        <a:xfrm>
          <a:off x="0" y="0"/>
          <a:ext cx="0" cy="0"/>
          <a:chOff x="0" y="0"/>
          <a:chExt cx="0" cy="0"/>
        </a:xfrm>
      </p:grpSpPr>
      <p:sp>
        <p:nvSpPr>
          <p:cNvPr id="237" name="Shape 237"/>
          <p:cNvSpPr/>
          <p:nvPr/>
        </p:nvSpPr>
        <p:spPr>
          <a:xfrm>
            <a:off x="-7938" y="-5954"/>
            <a:ext cx="12207875" cy="6869907"/>
          </a:xfrm>
          <a:prstGeom prst="rect">
            <a:avLst/>
          </a:prstGeom>
          <a:gradFill>
            <a:gsLst>
              <a:gs pos="0">
                <a:srgbClr val="4089D1"/>
              </a:gs>
              <a:gs pos="100000">
                <a:srgbClr val="50325D"/>
              </a:gs>
            </a:gsLst>
            <a:lin ang="422606"/>
          </a:gra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238" name="Shape 238"/>
          <p:cNvSpPr>
            <a:spLocks noGrp="1"/>
          </p:cNvSpPr>
          <p:nvPr>
            <p:ph type="pic" idx="13"/>
          </p:nvPr>
        </p:nvSpPr>
        <p:spPr>
          <a:xfrm>
            <a:off x="3905" y="-2838"/>
            <a:ext cx="12207876" cy="6871489"/>
          </a:xfrm>
          <a:prstGeom prst="rect">
            <a:avLst/>
          </a:prstGeom>
        </p:spPr>
        <p:txBody>
          <a:bodyPr lIns="91439" tIns="45719" rIns="91439" bIns="45719" anchor="t">
            <a:noAutofit/>
          </a:bodyPr>
          <a:lstStyle>
            <a:lvl1pPr>
              <a:defRPr b="0" i="0"/>
            </a:lvl1pPr>
          </a:lstStyle>
          <a:p>
            <a:r>
              <a:rPr lang="en-GB" dirty="0"/>
              <a:t>Click icon to add picture</a:t>
            </a:r>
            <a:endParaRPr dirty="0"/>
          </a:p>
        </p:txBody>
      </p:sp>
      <p:sp>
        <p:nvSpPr>
          <p:cNvPr id="239" name="Shape 239"/>
          <p:cNvSpPr>
            <a:spLocks noGrp="1"/>
          </p:cNvSpPr>
          <p:nvPr>
            <p:ph type="body" idx="14" hasCustomPrompt="1"/>
          </p:nvPr>
        </p:nvSpPr>
        <p:spPr>
          <a:xfrm>
            <a:off x="462783" y="252242"/>
            <a:ext cx="11290247" cy="6353517"/>
          </a:xfrm>
          <a:prstGeom prst="rect">
            <a:avLst/>
          </a:prstGeom>
          <a:gradFill>
            <a:gsLst>
              <a:gs pos="0">
                <a:srgbClr val="4089D1">
                  <a:alpha val="69793"/>
                </a:srgbClr>
              </a:gs>
              <a:gs pos="100000">
                <a:srgbClr val="50325D">
                  <a:alpha val="69793"/>
                </a:srgbClr>
              </a:gs>
            </a:gsLst>
            <a:lin ang="422606"/>
          </a:gradFill>
        </p:spPr>
        <p:txBody>
          <a:bodyPr>
            <a:noAutofit/>
          </a:bodyPr>
          <a:lstStyle>
            <a:lvl1pPr marL="0" indent="0" algn="ctr">
              <a:spcBef>
                <a:spcPts val="0"/>
              </a:spcBef>
              <a:buSzTx/>
              <a:buNone/>
              <a:defRPr sz="2400" b="0" i="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240" name="Shape 240"/>
          <p:cNvSpPr>
            <a:spLocks noGrp="1"/>
          </p:cNvSpPr>
          <p:nvPr>
            <p:ph type="body" sz="quarter" idx="15"/>
          </p:nvPr>
        </p:nvSpPr>
        <p:spPr>
          <a:xfrm>
            <a:off x="1820674" y="844586"/>
            <a:ext cx="8574463" cy="643638"/>
          </a:xfrm>
          <a:prstGeom prst="rect">
            <a:avLst/>
          </a:prstGeom>
        </p:spPr>
        <p:txBody>
          <a:bodyPr wrap="none">
            <a:spAutoFit/>
          </a:bodyPr>
          <a:lstStyle>
            <a:lvl1pPr marL="0" indent="0" algn="ctr">
              <a:spcBef>
                <a:spcPts val="0"/>
              </a:spcBef>
              <a:buSzTx/>
              <a:buNone/>
              <a:defRPr sz="3516" b="1" cap="all">
                <a:solidFill>
                  <a:srgbClr val="FFFFFF"/>
                </a:solidFill>
                <a:latin typeface="Avenir Next Medium"/>
                <a:ea typeface="Avenir Next Medium"/>
                <a:cs typeface="Avenir Next Medium"/>
                <a:sym typeface="Avenir Next Medium"/>
              </a:defRPr>
            </a:lvl1pPr>
          </a:lstStyle>
          <a:p>
            <a:pPr lvl="0"/>
            <a:r>
              <a:rPr lang="en-GB" dirty="0"/>
              <a:t>Click to edit Master text styles</a:t>
            </a:r>
          </a:p>
        </p:txBody>
      </p:sp>
      <p:sp>
        <p:nvSpPr>
          <p:cNvPr id="241" name="Shape 241"/>
          <p:cNvSpPr>
            <a:spLocks noGrp="1"/>
          </p:cNvSpPr>
          <p:nvPr>
            <p:ph type="body" sz="quarter" idx="16"/>
          </p:nvPr>
        </p:nvSpPr>
        <p:spPr>
          <a:xfrm>
            <a:off x="2724291" y="1635021"/>
            <a:ext cx="6767231" cy="275717"/>
          </a:xfrm>
          <a:prstGeom prst="rect">
            <a:avLst/>
          </a:prstGeom>
        </p:spPr>
        <p:txBody>
          <a:bodyPr>
            <a:spAutoFit/>
          </a:bodyPr>
          <a:lstStyle>
            <a:lvl1pPr marL="0" indent="0" algn="ctr">
              <a:spcBef>
                <a:spcPts val="0"/>
              </a:spcBef>
              <a:buSzTx/>
              <a:buNone/>
              <a:defRPr sz="1125" b="0" i="0" cap="all">
                <a:solidFill>
                  <a:srgbClr val="FFFFFF"/>
                </a:solidFill>
              </a:defRPr>
            </a:lvl1pPr>
          </a:lstStyle>
          <a:p>
            <a:pPr lvl="0"/>
            <a:r>
              <a:rPr lang="en-GB" dirty="0"/>
              <a:t>Click to edit Master text styles</a:t>
            </a:r>
          </a:p>
        </p:txBody>
      </p:sp>
      <p:graphicFrame>
        <p:nvGraphicFramePr>
          <p:cNvPr id="242" name="Chart 242"/>
          <p:cNvGraphicFramePr/>
          <p:nvPr/>
        </p:nvGraphicFramePr>
        <p:xfrm>
          <a:off x="2119251" y="2607616"/>
          <a:ext cx="1875359" cy="1406520"/>
        </p:xfrm>
        <a:graphic>
          <a:graphicData uri="http://schemas.openxmlformats.org/drawingml/2006/chart">
            <c:chart xmlns:c="http://schemas.openxmlformats.org/drawingml/2006/chart" xmlns:r="http://schemas.openxmlformats.org/officeDocument/2006/relationships" r:id="rId2"/>
          </a:graphicData>
        </a:graphic>
      </p:graphicFrame>
      <p:sp>
        <p:nvSpPr>
          <p:cNvPr id="243" name="Shape 243"/>
          <p:cNvSpPr>
            <a:spLocks noGrp="1"/>
          </p:cNvSpPr>
          <p:nvPr>
            <p:ph type="body" sz="quarter" idx="17"/>
          </p:nvPr>
        </p:nvSpPr>
        <p:spPr>
          <a:xfrm>
            <a:off x="4297103" y="3136757"/>
            <a:ext cx="5799459" cy="254044"/>
          </a:xfrm>
          <a:prstGeom prst="rect">
            <a:avLst/>
          </a:prstGeom>
        </p:spPr>
        <p:txBody>
          <a:bodyPr wrap="square">
            <a:spAutoFit/>
          </a:bodyPr>
          <a:lstStyle>
            <a:lvl1pPr marL="0" indent="0">
              <a:spcBef>
                <a:spcPts val="0"/>
              </a:spcBef>
              <a:buSzTx/>
              <a:buNone/>
              <a:defRPr sz="984">
                <a:solidFill>
                  <a:srgbClr val="FFFFFF"/>
                </a:solidFill>
                <a:latin typeface="Avenir Next"/>
                <a:ea typeface="Avenir Next"/>
                <a:cs typeface="Avenir Next"/>
                <a:sym typeface="Avenir Next"/>
              </a:defRPr>
            </a:lvl1pPr>
          </a:lstStyle>
          <a:p>
            <a:pPr lvl="0"/>
            <a:r>
              <a:rPr lang="en-GB" dirty="0"/>
              <a:t>Click to edit Master text styles</a:t>
            </a:r>
          </a:p>
        </p:txBody>
      </p:sp>
      <p:sp>
        <p:nvSpPr>
          <p:cNvPr id="244" name="Shape 244"/>
          <p:cNvSpPr>
            <a:spLocks noGrp="1"/>
          </p:cNvSpPr>
          <p:nvPr>
            <p:ph type="body" sz="quarter" idx="18"/>
          </p:nvPr>
        </p:nvSpPr>
        <p:spPr>
          <a:xfrm>
            <a:off x="4299722" y="2569671"/>
            <a:ext cx="3121047" cy="297389"/>
          </a:xfrm>
          <a:prstGeom prst="rect">
            <a:avLst/>
          </a:prstGeom>
        </p:spPr>
        <p:txBody>
          <a:bodyPr wrap="none">
            <a:spAutoFit/>
          </a:bodyPr>
          <a:lstStyle>
            <a:lvl1pPr marL="0" indent="0">
              <a:spcBef>
                <a:spcPts val="0"/>
              </a:spcBef>
              <a:buSzTx/>
              <a:buNone/>
              <a:defRPr sz="1266"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dirty="0"/>
              <a:t>Click to edit Master text styles</a:t>
            </a:r>
          </a:p>
        </p:txBody>
      </p:sp>
      <p:sp>
        <p:nvSpPr>
          <p:cNvPr id="245" name="Shape 245"/>
          <p:cNvSpPr>
            <a:spLocks noGrp="1"/>
          </p:cNvSpPr>
          <p:nvPr>
            <p:ph type="body" sz="quarter" idx="19" hasCustomPrompt="1"/>
          </p:nvPr>
        </p:nvSpPr>
        <p:spPr>
          <a:xfrm>
            <a:off x="4334288" y="3721427"/>
            <a:ext cx="2593765" cy="267891"/>
          </a:xfrm>
          <a:prstGeom prst="rect">
            <a:avLst/>
          </a:prstGeom>
          <a:solidFill>
            <a:srgbClr val="485E98"/>
          </a:solidFill>
        </p:spPr>
        <p:txBody>
          <a:bodyPr>
            <a:noAutofit/>
          </a:bodyPr>
          <a:lstStyle>
            <a:lvl1pPr marL="0" indent="0" algn="ctr">
              <a:spcBef>
                <a:spcPts val="0"/>
              </a:spcBef>
              <a:buSzTx/>
              <a:buNone/>
              <a:defRPr sz="2400" b="0" i="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250" name="Shape 250"/>
          <p:cNvSpPr>
            <a:spLocks noGrp="1"/>
          </p:cNvSpPr>
          <p:nvPr>
            <p:ph type="body" sz="quarter" idx="23"/>
          </p:nvPr>
        </p:nvSpPr>
        <p:spPr>
          <a:xfrm>
            <a:off x="4517567" y="3728350"/>
            <a:ext cx="1769715" cy="254044"/>
          </a:xfrm>
          <a:prstGeom prst="rect">
            <a:avLst/>
          </a:prstGeom>
        </p:spPr>
        <p:txBody>
          <a:bodyPr wrap="none">
            <a:spAutoFit/>
          </a:bodyPr>
          <a:lstStyle>
            <a:lvl1pPr marL="0" indent="0">
              <a:spcBef>
                <a:spcPts val="0"/>
              </a:spcBef>
              <a:buSzTx/>
              <a:buNone/>
              <a:defRPr sz="984" i="1">
                <a:solidFill>
                  <a:srgbClr val="FFFFFF"/>
                </a:solidFill>
                <a:latin typeface="Avenir Next Medium"/>
                <a:ea typeface="Avenir Next Medium"/>
                <a:cs typeface="Avenir Next Medium"/>
                <a:sym typeface="Avenir Next Medium"/>
              </a:defRPr>
            </a:lvl1pPr>
          </a:lstStyle>
          <a:p>
            <a:pPr lvl="0"/>
            <a:r>
              <a:rPr lang="en-GB" dirty="0"/>
              <a:t>Click to edit Master text styles</a:t>
            </a:r>
          </a:p>
        </p:txBody>
      </p:sp>
      <p:sp>
        <p:nvSpPr>
          <p:cNvPr id="252" name="Shape 252"/>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3128791060"/>
      </p:ext>
    </p:extLst>
  </p:cSld>
  <p:clrMapOvr>
    <a:masterClrMapping/>
  </p:clrMapOvr>
  <p:transition spd="med"/>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1_Professional Services">
    <p:spTree>
      <p:nvGrpSpPr>
        <p:cNvPr id="1" name=""/>
        <p:cNvGrpSpPr/>
        <p:nvPr/>
      </p:nvGrpSpPr>
      <p:grpSpPr>
        <a:xfrm>
          <a:off x="0" y="0"/>
          <a:ext cx="0" cy="0"/>
          <a:chOff x="0" y="0"/>
          <a:chExt cx="0" cy="0"/>
        </a:xfrm>
      </p:grpSpPr>
      <p:sp>
        <p:nvSpPr>
          <p:cNvPr id="60" name="Shape 60"/>
          <p:cNvSpPr/>
          <p:nvPr/>
        </p:nvSpPr>
        <p:spPr>
          <a:xfrm>
            <a:off x="-7938" y="-5954"/>
            <a:ext cx="12207875" cy="6869907"/>
          </a:xfrm>
          <a:prstGeom prst="rect">
            <a:avLst/>
          </a:prstGeom>
          <a:gradFill>
            <a:gsLst>
              <a:gs pos="0">
                <a:srgbClr val="4089D1"/>
              </a:gs>
              <a:gs pos="100000">
                <a:srgbClr val="50325D"/>
              </a:gs>
            </a:gsLst>
            <a:lin ang="422606"/>
          </a:gradFill>
          <a:ln w="12700">
            <a:miter lim="400000"/>
          </a:ln>
        </p:spPr>
        <p:txBody>
          <a:bodyPr lIns="35719" tIns="35719" rIns="35719" bIns="35719" anchor="ctr"/>
          <a:lstStyle/>
          <a:p>
            <a:pPr>
              <a:defRPr sz="2400">
                <a:solidFill>
                  <a:srgbClr val="FFFFFF"/>
                </a:solidFill>
              </a:defRPr>
            </a:pPr>
            <a:endParaRPr sz="1687" b="0" i="0">
              <a:latin typeface="Arial" panose="020B0604020202020204" pitchFamily="34" charset="0"/>
              <a:cs typeface="Arial" panose="020B0604020202020204" pitchFamily="34" charset="0"/>
            </a:endParaRPr>
          </a:p>
        </p:txBody>
      </p:sp>
      <p:sp>
        <p:nvSpPr>
          <p:cNvPr id="61" name="Shape 61"/>
          <p:cNvSpPr>
            <a:spLocks noGrp="1"/>
          </p:cNvSpPr>
          <p:nvPr>
            <p:ph type="pic" idx="13"/>
          </p:nvPr>
        </p:nvSpPr>
        <p:spPr>
          <a:xfrm>
            <a:off x="-7999" y="-2838"/>
            <a:ext cx="12207875" cy="6871489"/>
          </a:xfrm>
          <a:prstGeom prst="rect">
            <a:avLst/>
          </a:prstGeom>
        </p:spPr>
        <p:txBody>
          <a:bodyPr lIns="91439" tIns="45719" rIns="91439" bIns="45719" anchor="t">
            <a:noAutofit/>
          </a:bodyPr>
          <a:lstStyle>
            <a:lvl1pPr>
              <a:defRPr b="0" i="0"/>
            </a:lvl1pPr>
          </a:lstStyle>
          <a:p>
            <a:r>
              <a:rPr lang="en-GB" dirty="0"/>
              <a:t>Click icon to add picture</a:t>
            </a:r>
            <a:endParaRPr dirty="0"/>
          </a:p>
        </p:txBody>
      </p:sp>
      <p:sp>
        <p:nvSpPr>
          <p:cNvPr id="62" name="Shape 62"/>
          <p:cNvSpPr>
            <a:spLocks noGrp="1"/>
          </p:cNvSpPr>
          <p:nvPr>
            <p:ph type="body" sz="quarter" idx="14"/>
          </p:nvPr>
        </p:nvSpPr>
        <p:spPr>
          <a:xfrm>
            <a:off x="2029181" y="1814135"/>
            <a:ext cx="8133637" cy="621965"/>
          </a:xfrm>
          <a:prstGeom prst="rect">
            <a:avLst/>
          </a:prstGeom>
        </p:spPr>
        <p:txBody>
          <a:bodyPr wrap="none">
            <a:spAutoFit/>
          </a:bodyPr>
          <a:lstStyle>
            <a:lvl1pPr marL="0" indent="0" algn="ctr">
              <a:spcBef>
                <a:spcPts val="0"/>
              </a:spcBef>
              <a:buSzTx/>
              <a:buNone/>
              <a:defRPr sz="3375" cap="all">
                <a:solidFill>
                  <a:srgbClr val="FFD8E6"/>
                </a:solidFill>
                <a:latin typeface="Avenir Next Medium"/>
                <a:ea typeface="Avenir Next Medium"/>
                <a:cs typeface="Avenir Next Medium"/>
                <a:sym typeface="Avenir Next Medium"/>
              </a:defRPr>
            </a:lvl1pPr>
          </a:lstStyle>
          <a:p>
            <a:pPr lvl="0"/>
            <a:r>
              <a:rPr lang="en-GB"/>
              <a:t>Click to edit Master text styles</a:t>
            </a:r>
          </a:p>
        </p:txBody>
      </p:sp>
      <p:sp>
        <p:nvSpPr>
          <p:cNvPr id="63" name="Shape 63"/>
          <p:cNvSpPr>
            <a:spLocks noGrp="1"/>
          </p:cNvSpPr>
          <p:nvPr>
            <p:ph type="body" sz="quarter" idx="15"/>
          </p:nvPr>
        </p:nvSpPr>
        <p:spPr>
          <a:xfrm>
            <a:off x="2495658" y="3065686"/>
            <a:ext cx="8330485" cy="1641475"/>
          </a:xfrm>
          <a:prstGeom prst="rect">
            <a:avLst/>
          </a:prstGeom>
        </p:spPr>
        <p:txBody>
          <a:bodyPr>
            <a:spAutoFit/>
          </a:bodyPr>
          <a:lstStyle/>
          <a:p>
            <a:pPr marL="160729" lvl="0" indent="-160729">
              <a:spcBef>
                <a:spcPts val="0"/>
              </a:spcBef>
              <a:buSzPct val="100000"/>
              <a:defRPr sz="2000" cap="all">
                <a:solidFill>
                  <a:srgbClr val="FFFFFF"/>
                </a:solidFill>
                <a:latin typeface="Avenir Next"/>
                <a:ea typeface="Avenir Next"/>
                <a:cs typeface="Avenir Next"/>
                <a:sym typeface="Avenir Next"/>
              </a:defRPr>
            </a:pPr>
            <a:r>
              <a:rPr lang="en-GB"/>
              <a:t>Click to edit Master text styles</a:t>
            </a:r>
          </a:p>
          <a:p>
            <a:pPr marL="160729" lvl="1" indent="-160729">
              <a:spcBef>
                <a:spcPts val="0"/>
              </a:spcBef>
              <a:buSzPct val="100000"/>
              <a:defRPr sz="2000" cap="all">
                <a:solidFill>
                  <a:srgbClr val="FFFFFF"/>
                </a:solidFill>
                <a:latin typeface="Avenir Next"/>
                <a:ea typeface="Avenir Next"/>
                <a:cs typeface="Avenir Next"/>
                <a:sym typeface="Avenir Next"/>
              </a:defRPr>
            </a:pPr>
            <a:r>
              <a:rPr lang="en-GB"/>
              <a:t>Second level</a:t>
            </a:r>
          </a:p>
          <a:p>
            <a:pPr marL="160729" lvl="2" indent="-160729">
              <a:spcBef>
                <a:spcPts val="0"/>
              </a:spcBef>
              <a:buSzPct val="100000"/>
              <a:defRPr sz="2000" cap="all">
                <a:solidFill>
                  <a:srgbClr val="FFFFFF"/>
                </a:solidFill>
                <a:latin typeface="Avenir Next"/>
                <a:ea typeface="Avenir Next"/>
                <a:cs typeface="Avenir Next"/>
                <a:sym typeface="Avenir Next"/>
              </a:defRPr>
            </a:pPr>
            <a:r>
              <a:rPr lang="en-GB"/>
              <a:t>Third level</a:t>
            </a:r>
          </a:p>
          <a:p>
            <a:pPr marL="160729" lvl="3" indent="-160729">
              <a:spcBef>
                <a:spcPts val="0"/>
              </a:spcBef>
              <a:buSzPct val="100000"/>
              <a:defRPr sz="2000" cap="all">
                <a:solidFill>
                  <a:srgbClr val="FFFFFF"/>
                </a:solidFill>
                <a:latin typeface="Avenir Next"/>
                <a:ea typeface="Avenir Next"/>
                <a:cs typeface="Avenir Next"/>
                <a:sym typeface="Avenir Next"/>
              </a:defRPr>
            </a:pPr>
            <a:r>
              <a:rPr lang="en-GB"/>
              <a:t>Fourth level</a:t>
            </a:r>
          </a:p>
          <a:p>
            <a:pPr marL="160729" lvl="4" indent="-160729">
              <a:spcBef>
                <a:spcPts val="0"/>
              </a:spcBef>
              <a:buSzPct val="100000"/>
              <a:defRPr sz="2000" cap="all">
                <a:solidFill>
                  <a:srgbClr val="FFFFFF"/>
                </a:solidFill>
                <a:latin typeface="Avenir Next"/>
                <a:ea typeface="Avenir Next"/>
                <a:cs typeface="Avenir Next"/>
                <a:sym typeface="Avenir Next"/>
              </a:defRPr>
            </a:pPr>
            <a:r>
              <a:rPr lang="en-GB"/>
              <a:t>Fifth level</a:t>
            </a:r>
            <a:endParaRPr/>
          </a:p>
        </p:txBody>
      </p:sp>
      <p:sp>
        <p:nvSpPr>
          <p:cNvPr id="64" name="Shape 64"/>
          <p:cNvSpPr>
            <a:spLocks noGrp="1"/>
          </p:cNvSpPr>
          <p:nvPr>
            <p:ph type="pic" sz="quarter" idx="16"/>
          </p:nvPr>
        </p:nvSpPr>
        <p:spPr>
          <a:xfrm>
            <a:off x="1378601" y="3323642"/>
            <a:ext cx="689603" cy="517202"/>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65" name="Shape 65"/>
          <p:cNvSpPr>
            <a:spLocks noGrp="1"/>
          </p:cNvSpPr>
          <p:nvPr>
            <p:ph type="pic" sz="quarter" idx="17"/>
          </p:nvPr>
        </p:nvSpPr>
        <p:spPr>
          <a:xfrm>
            <a:off x="1367997" y="2701471"/>
            <a:ext cx="711058" cy="533294"/>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66" name="Shape 66"/>
          <p:cNvSpPr>
            <a:spLocks noGrp="1"/>
          </p:cNvSpPr>
          <p:nvPr>
            <p:ph type="pic" sz="quarter" idx="18"/>
          </p:nvPr>
        </p:nvSpPr>
        <p:spPr>
          <a:xfrm>
            <a:off x="1367905" y="4542847"/>
            <a:ext cx="698129" cy="523597"/>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67" name="Shape 67"/>
          <p:cNvSpPr>
            <a:spLocks noGrp="1"/>
          </p:cNvSpPr>
          <p:nvPr>
            <p:ph type="pic" sz="quarter" idx="19"/>
          </p:nvPr>
        </p:nvSpPr>
        <p:spPr>
          <a:xfrm>
            <a:off x="1365858" y="3932977"/>
            <a:ext cx="702159" cy="526620"/>
          </a:xfrm>
          <a:prstGeom prst="rect">
            <a:avLst/>
          </a:prstGeom>
        </p:spPr>
        <p:txBody>
          <a:bodyPr lIns="91439" tIns="45719" rIns="91439" bIns="45719" anchor="t">
            <a:noAutofit/>
          </a:bodyPr>
          <a:lstStyle>
            <a:lvl1pPr>
              <a:defRPr sz="703" b="0" i="0"/>
            </a:lvl1pPr>
          </a:lstStyle>
          <a:p>
            <a:r>
              <a:rPr lang="en-GB" dirty="0"/>
              <a:t>Click icon to add picture</a:t>
            </a:r>
            <a:endParaRPr dirty="0"/>
          </a:p>
        </p:txBody>
      </p:sp>
      <p:sp>
        <p:nvSpPr>
          <p:cNvPr id="68" name="Shape 68"/>
          <p:cNvSpPr>
            <a:spLocks noGrp="1"/>
          </p:cNvSpPr>
          <p:nvPr>
            <p:ph type="body" sz="quarter" idx="20" hasCustomPrompt="1"/>
          </p:nvPr>
        </p:nvSpPr>
        <p:spPr>
          <a:xfrm flipV="1">
            <a:off x="668464" y="413742"/>
            <a:ext cx="1" cy="660359"/>
          </a:xfrm>
          <a:prstGeom prst="line">
            <a:avLst/>
          </a:prstGeom>
          <a:ln w="63500">
            <a:solidFill>
              <a:srgbClr val="FFFFFF"/>
            </a:solidFill>
          </a:ln>
        </p:spPr>
        <p:txBody>
          <a:bodyPr>
            <a:noAutofit/>
          </a:bodyPr>
          <a:lstStyle>
            <a:lvl1pPr marL="0" indent="0" algn="ctr">
              <a:spcBef>
                <a:spcPts val="0"/>
              </a:spcBef>
              <a:buSzTx/>
              <a:buNone/>
              <a:defRPr sz="2400" b="0" i="0"/>
            </a:lvl1pPr>
          </a:lstStyle>
          <a:p>
            <a:pPr marL="0" indent="0" algn="ctr">
              <a:spcBef>
                <a:spcPts val="0"/>
              </a:spcBef>
              <a:buSzTx/>
              <a:buNone/>
              <a:defRPr sz="2400"/>
            </a:pPr>
            <a:r>
              <a:rPr lang="en-US" dirty="0"/>
              <a:t> </a:t>
            </a:r>
            <a:endParaRPr dirty="0"/>
          </a:p>
        </p:txBody>
      </p:sp>
      <p:sp>
        <p:nvSpPr>
          <p:cNvPr id="69" name="Shape 69"/>
          <p:cNvSpPr>
            <a:spLocks noGrp="1"/>
          </p:cNvSpPr>
          <p:nvPr>
            <p:ph type="body" sz="quarter" idx="21"/>
          </p:nvPr>
        </p:nvSpPr>
        <p:spPr>
          <a:xfrm>
            <a:off x="790173" y="432033"/>
            <a:ext cx="1426480" cy="784510"/>
          </a:xfrm>
          <a:prstGeom prst="rect">
            <a:avLst/>
          </a:prstGeom>
        </p:spPr>
        <p:txBody>
          <a:bodyPr>
            <a:spAutoFit/>
          </a:bodyPr>
          <a:lstStyle>
            <a:lvl1pPr marL="0" indent="0">
              <a:spcBef>
                <a:spcPts val="0"/>
              </a:spcBef>
              <a:buSzTx/>
              <a:buNone/>
              <a:defRPr sz="1477" b="0" i="0" cap="all">
                <a:solidFill>
                  <a:srgbClr val="FFFFFF"/>
                </a:solidFill>
              </a:defRPr>
            </a:lvl1pPr>
          </a:lstStyle>
          <a:p>
            <a:pPr lvl="0"/>
            <a:r>
              <a:rPr lang="en-GB" dirty="0"/>
              <a:t>Click to edit Master text styles</a:t>
            </a:r>
          </a:p>
        </p:txBody>
      </p:sp>
      <p:sp>
        <p:nvSpPr>
          <p:cNvPr id="70" name="Shape 70"/>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10097832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Analyzes 2">
    <p:spTree>
      <p:nvGrpSpPr>
        <p:cNvPr id="1" name=""/>
        <p:cNvGrpSpPr/>
        <p:nvPr/>
      </p:nvGrpSpPr>
      <p:grpSpPr>
        <a:xfrm>
          <a:off x="0" y="0"/>
          <a:ext cx="0" cy="0"/>
          <a:chOff x="0" y="0"/>
          <a:chExt cx="0" cy="0"/>
        </a:xfrm>
      </p:grpSpPr>
      <p:sp>
        <p:nvSpPr>
          <p:cNvPr id="386" name="Shape 386"/>
          <p:cNvSpPr/>
          <p:nvPr/>
        </p:nvSpPr>
        <p:spPr>
          <a:xfrm flipV="1">
            <a:off x="668465" y="413743"/>
            <a:ext cx="1" cy="660359"/>
          </a:xfrm>
          <a:prstGeom prst="line">
            <a:avLst/>
          </a:prstGeom>
          <a:ln w="63500">
            <a:solidFill>
              <a:srgbClr val="EFEEF0"/>
            </a:solidFill>
            <a:miter lim="400000"/>
          </a:ln>
        </p:spPr>
        <p:txBody>
          <a:bodyPr lIns="26789" tIns="26789" rIns="26789" bIns="26789" anchor="ctr"/>
          <a:lstStyle/>
          <a:p>
            <a:pPr>
              <a:defRPr sz="2400"/>
            </a:pPr>
            <a:endParaRPr sz="1266" b="0" i="0">
              <a:latin typeface="Arial" panose="020B0604020202020204" pitchFamily="34" charset="0"/>
              <a:cs typeface="Arial" panose="020B0604020202020204" pitchFamily="34" charset="0"/>
            </a:endParaRPr>
          </a:p>
        </p:txBody>
      </p:sp>
      <p:sp>
        <p:nvSpPr>
          <p:cNvPr id="387" name="Shape 387"/>
          <p:cNvSpPr>
            <a:spLocks noGrp="1"/>
          </p:cNvSpPr>
          <p:nvPr>
            <p:ph type="body" sz="quarter" idx="13"/>
          </p:nvPr>
        </p:nvSpPr>
        <p:spPr>
          <a:xfrm>
            <a:off x="790173" y="517249"/>
            <a:ext cx="1426480" cy="614079"/>
          </a:xfrm>
          <a:prstGeom prst="rect">
            <a:avLst/>
          </a:prstGeom>
        </p:spPr>
        <p:txBody>
          <a:bodyPr>
            <a:spAutoFit/>
          </a:bodyPr>
          <a:lstStyle>
            <a:lvl1pPr marL="0" indent="0">
              <a:spcBef>
                <a:spcPts val="0"/>
              </a:spcBef>
              <a:buSzTx/>
              <a:buNone/>
              <a:defRPr sz="1108" b="0" i="0" cap="all">
                <a:solidFill>
                  <a:srgbClr val="EFEEEF"/>
                </a:solidFill>
              </a:defRPr>
            </a:lvl1pPr>
          </a:lstStyle>
          <a:p>
            <a:pPr lvl="0"/>
            <a:r>
              <a:rPr lang="en-GB" dirty="0"/>
              <a:t>Click to edit Master text styles</a:t>
            </a:r>
          </a:p>
        </p:txBody>
      </p:sp>
      <p:sp>
        <p:nvSpPr>
          <p:cNvPr id="400" name="Shape 400"/>
          <p:cNvSpPr>
            <a:spLocks noGrp="1"/>
          </p:cNvSpPr>
          <p:nvPr>
            <p:ph type="body" sz="quarter" idx="20"/>
          </p:nvPr>
        </p:nvSpPr>
        <p:spPr>
          <a:xfrm>
            <a:off x="3033463" y="1003409"/>
            <a:ext cx="6125074" cy="492058"/>
          </a:xfrm>
          <a:prstGeom prst="rect">
            <a:avLst/>
          </a:prstGeom>
        </p:spPr>
        <p:txBody>
          <a:bodyPr wrap="none">
            <a:spAutoFit/>
          </a:bodyPr>
          <a:lstStyle>
            <a:lvl1pPr marL="0" indent="0" algn="ctr">
              <a:spcBef>
                <a:spcPts val="0"/>
              </a:spcBef>
              <a:buSzTx/>
              <a:buNone/>
              <a:defRPr sz="2531"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401" name="Shape 401"/>
          <p:cNvSpPr>
            <a:spLocks noGrp="1"/>
          </p:cNvSpPr>
          <p:nvPr>
            <p:ph type="body" sz="quarter" idx="21"/>
          </p:nvPr>
        </p:nvSpPr>
        <p:spPr>
          <a:xfrm>
            <a:off x="2712385" y="1703944"/>
            <a:ext cx="6767231" cy="232500"/>
          </a:xfrm>
          <a:prstGeom prst="rect">
            <a:avLst/>
          </a:prstGeom>
        </p:spPr>
        <p:txBody>
          <a:bodyPr>
            <a:spAutoFit/>
          </a:bodyPr>
          <a:lstStyle>
            <a:lvl1pPr marL="0" indent="0" algn="ctr">
              <a:spcBef>
                <a:spcPts val="0"/>
              </a:spcBef>
              <a:buSzTx/>
              <a:buNone/>
              <a:defRPr sz="844" b="0" i="0" cap="all">
                <a:solidFill>
                  <a:srgbClr val="292B2C"/>
                </a:solidFill>
              </a:defRPr>
            </a:lvl1pPr>
          </a:lstStyle>
          <a:p>
            <a:pPr lvl="0"/>
            <a:r>
              <a:rPr lang="en-GB" dirty="0"/>
              <a:t>Click to edit Master text styles</a:t>
            </a:r>
          </a:p>
        </p:txBody>
      </p:sp>
    </p:spTree>
    <p:extLst>
      <p:ext uri="{BB962C8B-B14F-4D97-AF65-F5344CB8AC3E}">
        <p14:creationId xmlns:p14="http://schemas.microsoft.com/office/powerpoint/2010/main" val="313625525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_Year Statistics">
    <p:spTree>
      <p:nvGrpSpPr>
        <p:cNvPr id="1" name=""/>
        <p:cNvGrpSpPr/>
        <p:nvPr/>
      </p:nvGrpSpPr>
      <p:grpSpPr>
        <a:xfrm>
          <a:off x="0" y="0"/>
          <a:ext cx="0" cy="0"/>
          <a:chOff x="0" y="0"/>
          <a:chExt cx="0" cy="0"/>
        </a:xfrm>
      </p:grpSpPr>
      <p:sp>
        <p:nvSpPr>
          <p:cNvPr id="237" name="Shape 237"/>
          <p:cNvSpPr/>
          <p:nvPr/>
        </p:nvSpPr>
        <p:spPr>
          <a:xfrm>
            <a:off x="-7938" y="-5954"/>
            <a:ext cx="12207875" cy="6869907"/>
          </a:xfrm>
          <a:prstGeom prst="rect">
            <a:avLst/>
          </a:prstGeom>
          <a:gradFill>
            <a:gsLst>
              <a:gs pos="0">
                <a:srgbClr val="4089D1"/>
              </a:gs>
              <a:gs pos="100000">
                <a:srgbClr val="50325D"/>
              </a:gs>
            </a:gsLst>
            <a:lin ang="422606"/>
          </a:gradFill>
          <a:ln w="12700">
            <a:miter lim="400000"/>
          </a:ln>
        </p:spPr>
        <p:txBody>
          <a:bodyPr lIns="20092" tIns="20092" rIns="20092" bIns="20092" anchor="ctr"/>
          <a:lstStyle/>
          <a:p>
            <a:pPr>
              <a:defRPr sz="2400">
                <a:solidFill>
                  <a:srgbClr val="FFFFFF"/>
                </a:solidFill>
              </a:defRPr>
            </a:pPr>
            <a:endParaRPr sz="949" b="0" i="0">
              <a:latin typeface="Arial" panose="020B0604020202020204" pitchFamily="34" charset="0"/>
              <a:cs typeface="Arial" panose="020B0604020202020204" pitchFamily="34" charset="0"/>
            </a:endParaRPr>
          </a:p>
        </p:txBody>
      </p:sp>
      <p:sp>
        <p:nvSpPr>
          <p:cNvPr id="238" name="Shape 238"/>
          <p:cNvSpPr>
            <a:spLocks noGrp="1"/>
          </p:cNvSpPr>
          <p:nvPr>
            <p:ph type="pic" idx="13"/>
          </p:nvPr>
        </p:nvSpPr>
        <p:spPr>
          <a:xfrm>
            <a:off x="3905" y="-2837"/>
            <a:ext cx="12207876" cy="6871489"/>
          </a:xfrm>
          <a:prstGeom prst="rect">
            <a:avLst/>
          </a:prstGeom>
        </p:spPr>
        <p:txBody>
          <a:bodyPr lIns="91439" tIns="45719" rIns="91439" bIns="45719" anchor="t">
            <a:noAutofit/>
          </a:bodyPr>
          <a:lstStyle>
            <a:lvl1pPr>
              <a:defRPr b="0" i="0"/>
            </a:lvl1pPr>
          </a:lstStyle>
          <a:p>
            <a:r>
              <a:rPr lang="en-GB" dirty="0"/>
              <a:t>Click icon to add picture</a:t>
            </a:r>
            <a:endParaRPr dirty="0"/>
          </a:p>
        </p:txBody>
      </p:sp>
      <p:sp>
        <p:nvSpPr>
          <p:cNvPr id="239" name="Shape 239"/>
          <p:cNvSpPr>
            <a:spLocks noGrp="1"/>
          </p:cNvSpPr>
          <p:nvPr>
            <p:ph type="body" idx="14" hasCustomPrompt="1"/>
          </p:nvPr>
        </p:nvSpPr>
        <p:spPr>
          <a:xfrm>
            <a:off x="462785" y="252244"/>
            <a:ext cx="11290247" cy="6353517"/>
          </a:xfrm>
          <a:prstGeom prst="rect">
            <a:avLst/>
          </a:prstGeom>
          <a:gradFill>
            <a:gsLst>
              <a:gs pos="0">
                <a:srgbClr val="4089D1">
                  <a:alpha val="69793"/>
                </a:srgbClr>
              </a:gs>
              <a:gs pos="100000">
                <a:srgbClr val="50325D">
                  <a:alpha val="69793"/>
                </a:srgbClr>
              </a:gs>
            </a:gsLst>
            <a:lin ang="422606"/>
          </a:gradFill>
        </p:spPr>
        <p:txBody>
          <a:bodyPr>
            <a:noAutofit/>
          </a:bodyPr>
          <a:lstStyle>
            <a:lvl1pPr marL="0" indent="0" algn="ctr">
              <a:spcBef>
                <a:spcPts val="0"/>
              </a:spcBef>
              <a:buSzTx/>
              <a:buNone/>
              <a:defRPr sz="2400" b="0" i="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240" name="Shape 240"/>
          <p:cNvSpPr>
            <a:spLocks noGrp="1"/>
          </p:cNvSpPr>
          <p:nvPr>
            <p:ph type="body" sz="quarter" idx="15"/>
          </p:nvPr>
        </p:nvSpPr>
        <p:spPr>
          <a:xfrm>
            <a:off x="3670539" y="962919"/>
            <a:ext cx="4874732" cy="406971"/>
          </a:xfrm>
          <a:prstGeom prst="rect">
            <a:avLst/>
          </a:prstGeom>
        </p:spPr>
        <p:txBody>
          <a:bodyPr wrap="none">
            <a:spAutoFit/>
          </a:bodyPr>
          <a:lstStyle>
            <a:lvl1pPr marL="0" indent="0" algn="ctr">
              <a:spcBef>
                <a:spcPts val="0"/>
              </a:spcBef>
              <a:buSzTx/>
              <a:buNone/>
              <a:defRPr sz="1978" b="1" cap="all">
                <a:solidFill>
                  <a:srgbClr val="FFFFFF"/>
                </a:solidFill>
                <a:latin typeface="Avenir Next Medium"/>
                <a:ea typeface="Avenir Next Medium"/>
                <a:cs typeface="Avenir Next Medium"/>
                <a:sym typeface="Avenir Next Medium"/>
              </a:defRPr>
            </a:lvl1pPr>
          </a:lstStyle>
          <a:p>
            <a:pPr lvl="0"/>
            <a:r>
              <a:rPr lang="en-GB" dirty="0"/>
              <a:t>Click to edit Master text styles</a:t>
            </a:r>
          </a:p>
        </p:txBody>
      </p:sp>
      <p:sp>
        <p:nvSpPr>
          <p:cNvPr id="241" name="Shape 241"/>
          <p:cNvSpPr>
            <a:spLocks noGrp="1"/>
          </p:cNvSpPr>
          <p:nvPr>
            <p:ph type="body" sz="quarter" idx="16"/>
          </p:nvPr>
        </p:nvSpPr>
        <p:spPr>
          <a:xfrm>
            <a:off x="2724293" y="1672885"/>
            <a:ext cx="6767231" cy="199991"/>
          </a:xfrm>
          <a:prstGeom prst="rect">
            <a:avLst/>
          </a:prstGeom>
        </p:spPr>
        <p:txBody>
          <a:bodyPr>
            <a:spAutoFit/>
          </a:bodyPr>
          <a:lstStyle>
            <a:lvl1pPr marL="0" indent="0" algn="ctr">
              <a:spcBef>
                <a:spcPts val="0"/>
              </a:spcBef>
              <a:buSzTx/>
              <a:buNone/>
              <a:defRPr sz="633" b="0" i="0" cap="all">
                <a:solidFill>
                  <a:srgbClr val="FFFFFF"/>
                </a:solidFill>
              </a:defRPr>
            </a:lvl1pPr>
          </a:lstStyle>
          <a:p>
            <a:pPr lvl="0"/>
            <a:r>
              <a:rPr lang="en-GB" dirty="0"/>
              <a:t>Click to edit Master text styles</a:t>
            </a:r>
          </a:p>
        </p:txBody>
      </p:sp>
      <p:graphicFrame>
        <p:nvGraphicFramePr>
          <p:cNvPr id="242" name="Chart 242"/>
          <p:cNvGraphicFramePr/>
          <p:nvPr/>
        </p:nvGraphicFramePr>
        <p:xfrm>
          <a:off x="2119253" y="2607616"/>
          <a:ext cx="1875359" cy="1406520"/>
        </p:xfrm>
        <a:graphic>
          <a:graphicData uri="http://schemas.openxmlformats.org/drawingml/2006/chart">
            <c:chart xmlns:c="http://schemas.openxmlformats.org/drawingml/2006/chart" xmlns:r="http://schemas.openxmlformats.org/officeDocument/2006/relationships" r:id="rId2"/>
          </a:graphicData>
        </a:graphic>
      </p:graphicFrame>
      <p:sp>
        <p:nvSpPr>
          <p:cNvPr id="243" name="Shape 243"/>
          <p:cNvSpPr>
            <a:spLocks noGrp="1"/>
          </p:cNvSpPr>
          <p:nvPr>
            <p:ph type="body" sz="quarter" idx="17"/>
          </p:nvPr>
        </p:nvSpPr>
        <p:spPr>
          <a:xfrm>
            <a:off x="4297105" y="3169941"/>
            <a:ext cx="5799459" cy="187680"/>
          </a:xfrm>
          <a:prstGeom prst="rect">
            <a:avLst/>
          </a:prstGeom>
        </p:spPr>
        <p:txBody>
          <a:bodyPr wrap="square">
            <a:spAutoFit/>
          </a:bodyPr>
          <a:lstStyle>
            <a:lvl1pPr marL="0" indent="0">
              <a:spcBef>
                <a:spcPts val="0"/>
              </a:spcBef>
              <a:buSzTx/>
              <a:buNone/>
              <a:defRPr sz="553">
                <a:solidFill>
                  <a:srgbClr val="FFFFFF"/>
                </a:solidFill>
                <a:latin typeface="Avenir Next"/>
                <a:ea typeface="Avenir Next"/>
                <a:cs typeface="Avenir Next"/>
                <a:sym typeface="Avenir Next"/>
              </a:defRPr>
            </a:lvl1pPr>
          </a:lstStyle>
          <a:p>
            <a:pPr lvl="0"/>
            <a:r>
              <a:rPr lang="en-GB" dirty="0"/>
              <a:t>Click to edit Master text styles</a:t>
            </a:r>
          </a:p>
        </p:txBody>
      </p:sp>
      <p:sp>
        <p:nvSpPr>
          <p:cNvPr id="244" name="Shape 244"/>
          <p:cNvSpPr>
            <a:spLocks noGrp="1"/>
          </p:cNvSpPr>
          <p:nvPr>
            <p:ph type="body" sz="quarter" idx="18"/>
          </p:nvPr>
        </p:nvSpPr>
        <p:spPr>
          <a:xfrm>
            <a:off x="4299723" y="2612280"/>
            <a:ext cx="1800173" cy="212174"/>
          </a:xfrm>
          <a:prstGeom prst="rect">
            <a:avLst/>
          </a:prstGeom>
        </p:spPr>
        <p:txBody>
          <a:bodyPr wrap="none">
            <a:spAutoFit/>
          </a:bodyPr>
          <a:lstStyle>
            <a:lvl1pPr marL="0" indent="0">
              <a:spcBef>
                <a:spcPts val="0"/>
              </a:spcBef>
              <a:buSzTx/>
              <a:buNone/>
              <a:defRPr sz="712" b="0" i="0" cap="all">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pPr lvl="0"/>
            <a:r>
              <a:rPr lang="en-GB" dirty="0"/>
              <a:t>Click to edit Master text styles</a:t>
            </a:r>
          </a:p>
        </p:txBody>
      </p:sp>
      <p:sp>
        <p:nvSpPr>
          <p:cNvPr id="245" name="Shape 245"/>
          <p:cNvSpPr>
            <a:spLocks noGrp="1"/>
          </p:cNvSpPr>
          <p:nvPr>
            <p:ph type="body" sz="quarter" idx="19" hasCustomPrompt="1"/>
          </p:nvPr>
        </p:nvSpPr>
        <p:spPr>
          <a:xfrm>
            <a:off x="4334290" y="3721429"/>
            <a:ext cx="2593765" cy="267891"/>
          </a:xfrm>
          <a:prstGeom prst="rect">
            <a:avLst/>
          </a:prstGeom>
          <a:solidFill>
            <a:srgbClr val="485E98"/>
          </a:solidFill>
        </p:spPr>
        <p:txBody>
          <a:bodyPr>
            <a:noAutofit/>
          </a:bodyPr>
          <a:lstStyle>
            <a:lvl1pPr marL="0" indent="0" algn="ctr">
              <a:spcBef>
                <a:spcPts val="0"/>
              </a:spcBef>
              <a:buSzTx/>
              <a:buNone/>
              <a:defRPr sz="2400" b="0" i="0">
                <a:solidFill>
                  <a:srgbClr val="FFFFFF"/>
                </a:solidFill>
              </a:defRPr>
            </a:lvl1pPr>
          </a:lstStyle>
          <a:p>
            <a:pPr marL="0" indent="0" algn="ctr">
              <a:spcBef>
                <a:spcPts val="0"/>
              </a:spcBef>
              <a:buSzTx/>
              <a:buNone/>
              <a:defRPr sz="2400">
                <a:solidFill>
                  <a:srgbClr val="FFFFFF"/>
                </a:solidFill>
              </a:defRPr>
            </a:pPr>
            <a:r>
              <a:rPr lang="en-US" dirty="0"/>
              <a:t> </a:t>
            </a:r>
            <a:endParaRPr dirty="0"/>
          </a:p>
        </p:txBody>
      </p:sp>
      <p:sp>
        <p:nvSpPr>
          <p:cNvPr id="250" name="Shape 250"/>
          <p:cNvSpPr>
            <a:spLocks noGrp="1"/>
          </p:cNvSpPr>
          <p:nvPr>
            <p:ph type="body" sz="quarter" idx="23"/>
          </p:nvPr>
        </p:nvSpPr>
        <p:spPr>
          <a:xfrm>
            <a:off x="4517569" y="3761533"/>
            <a:ext cx="1040349" cy="187680"/>
          </a:xfrm>
          <a:prstGeom prst="rect">
            <a:avLst/>
          </a:prstGeom>
        </p:spPr>
        <p:txBody>
          <a:bodyPr wrap="none">
            <a:spAutoFit/>
          </a:bodyPr>
          <a:lstStyle>
            <a:lvl1pPr marL="0" indent="0">
              <a:spcBef>
                <a:spcPts val="0"/>
              </a:spcBef>
              <a:buSzTx/>
              <a:buNone/>
              <a:defRPr sz="553" i="1">
                <a:solidFill>
                  <a:srgbClr val="FFFFFF"/>
                </a:solidFill>
                <a:latin typeface="Avenir Next Medium"/>
                <a:ea typeface="Avenir Next Medium"/>
                <a:cs typeface="Avenir Next Medium"/>
                <a:sym typeface="Avenir Next Medium"/>
              </a:defRPr>
            </a:lvl1pPr>
          </a:lstStyle>
          <a:p>
            <a:pPr lvl="0"/>
            <a:r>
              <a:rPr lang="en-GB" dirty="0"/>
              <a:t>Click to edit Master text styles</a:t>
            </a:r>
          </a:p>
        </p:txBody>
      </p:sp>
      <p:sp>
        <p:nvSpPr>
          <p:cNvPr id="252" name="Shape 252"/>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2779238025"/>
      </p:ext>
    </p:extLst>
  </p:cSld>
  <p:clrMapOvr>
    <a:masterClrMapping/>
  </p:clrMapOvr>
  <p:transition spd="med"/>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530B-55E1-785F-67AA-B2AC81CB6C4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ro-RO"/>
          </a:p>
        </p:txBody>
      </p:sp>
      <p:sp>
        <p:nvSpPr>
          <p:cNvPr id="3" name="Subtitle 2">
            <a:extLst>
              <a:ext uri="{FF2B5EF4-FFF2-40B4-BE49-F238E27FC236}">
                <a16:creationId xmlns:a16="http://schemas.microsoft.com/office/drawing/2014/main" id="{A683C2A9-48F9-0876-6456-D74E6FB38B50}"/>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endParaRPr lang="ro-RO"/>
          </a:p>
        </p:txBody>
      </p:sp>
      <p:sp>
        <p:nvSpPr>
          <p:cNvPr id="4" name="Date Placeholder 3">
            <a:extLst>
              <a:ext uri="{FF2B5EF4-FFF2-40B4-BE49-F238E27FC236}">
                <a16:creationId xmlns:a16="http://schemas.microsoft.com/office/drawing/2014/main" id="{3BFE40D4-8269-71DF-ADCD-537CB8AD2909}"/>
              </a:ext>
            </a:extLst>
          </p:cNvPr>
          <p:cNvSpPr>
            <a:spLocks noGrp="1"/>
          </p:cNvSpPr>
          <p:nvPr>
            <p:ph type="dt" sz="half" idx="10"/>
          </p:nvPr>
        </p:nvSpPr>
        <p:spPr/>
        <p:txBody>
          <a:bodyPr/>
          <a:lstStyle/>
          <a:p>
            <a:fld id="{9538AECF-5F0A-494D-A3C4-57F84681DA39}" type="datetimeFigureOut">
              <a:rPr lang="ro-RO" smtClean="0"/>
              <a:t>17.12.2025</a:t>
            </a:fld>
            <a:endParaRPr lang="ro-RO"/>
          </a:p>
        </p:txBody>
      </p:sp>
      <p:sp>
        <p:nvSpPr>
          <p:cNvPr id="5" name="Footer Placeholder 4">
            <a:extLst>
              <a:ext uri="{FF2B5EF4-FFF2-40B4-BE49-F238E27FC236}">
                <a16:creationId xmlns:a16="http://schemas.microsoft.com/office/drawing/2014/main" id="{1528FE37-AF0D-C1E8-4BEE-E8E932D912A0}"/>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29A3E729-2166-4EB9-AE2C-FC297578E424}"/>
              </a:ext>
            </a:extLst>
          </p:cNvPr>
          <p:cNvSpPr>
            <a:spLocks noGrp="1"/>
          </p:cNvSpPr>
          <p:nvPr>
            <p:ph type="sldNum" sz="quarter" idx="12"/>
          </p:nvPr>
        </p:nvSpPr>
        <p:spPr/>
        <p:txBody>
          <a:bodyPr/>
          <a:lstStyle/>
          <a:p>
            <a:fld id="{0F7C4A3B-5A53-4CAD-90A9-3ECC7CDD26AA}" type="slidenum">
              <a:rPr lang="ro-RO" smtClean="0"/>
              <a:t>‹#›</a:t>
            </a:fld>
            <a:endParaRPr lang="ro-RO"/>
          </a:p>
        </p:txBody>
      </p:sp>
    </p:spTree>
    <p:extLst>
      <p:ext uri="{BB962C8B-B14F-4D97-AF65-F5344CB8AC3E}">
        <p14:creationId xmlns:p14="http://schemas.microsoft.com/office/powerpoint/2010/main" val="1675114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2D9FE-4220-738A-8255-B04E900132F2}"/>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id="{01A2F573-D82F-2BB6-A290-9D96FB6CB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id="{9BCD1992-D08C-5AF4-300C-333771EE08A7}"/>
              </a:ext>
            </a:extLst>
          </p:cNvPr>
          <p:cNvSpPr>
            <a:spLocks noGrp="1"/>
          </p:cNvSpPr>
          <p:nvPr>
            <p:ph type="dt" sz="half" idx="10"/>
          </p:nvPr>
        </p:nvSpPr>
        <p:spPr/>
        <p:txBody>
          <a:bodyPr/>
          <a:lstStyle/>
          <a:p>
            <a:fld id="{9538AECF-5F0A-494D-A3C4-57F84681DA39}" type="datetimeFigureOut">
              <a:rPr lang="ro-RO" smtClean="0"/>
              <a:t>17.12.2025</a:t>
            </a:fld>
            <a:endParaRPr lang="ro-RO"/>
          </a:p>
        </p:txBody>
      </p:sp>
      <p:sp>
        <p:nvSpPr>
          <p:cNvPr id="5" name="Footer Placeholder 4">
            <a:extLst>
              <a:ext uri="{FF2B5EF4-FFF2-40B4-BE49-F238E27FC236}">
                <a16:creationId xmlns:a16="http://schemas.microsoft.com/office/drawing/2014/main" id="{FF132232-7DD5-56C1-F5E1-534B5F076E08}"/>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F6FEC1A3-82BB-8E6E-AD4B-3B36D8781444}"/>
              </a:ext>
            </a:extLst>
          </p:cNvPr>
          <p:cNvSpPr>
            <a:spLocks noGrp="1"/>
          </p:cNvSpPr>
          <p:nvPr>
            <p:ph type="sldNum" sz="quarter" idx="12"/>
          </p:nvPr>
        </p:nvSpPr>
        <p:spPr/>
        <p:txBody>
          <a:bodyPr/>
          <a:lstStyle/>
          <a:p>
            <a:fld id="{0F7C4A3B-5A53-4CAD-90A9-3ECC7CDD26AA}" type="slidenum">
              <a:rPr lang="ro-RO" smtClean="0"/>
              <a:t>‹#›</a:t>
            </a:fld>
            <a:endParaRPr lang="ro-RO"/>
          </a:p>
        </p:txBody>
      </p:sp>
    </p:spTree>
    <p:extLst>
      <p:ext uri="{BB962C8B-B14F-4D97-AF65-F5344CB8AC3E}">
        <p14:creationId xmlns:p14="http://schemas.microsoft.com/office/powerpoint/2010/main" val="8988275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3C69-A3D0-9ED8-C579-0C7BC2913ADB}"/>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endParaRPr lang="ro-RO"/>
          </a:p>
        </p:txBody>
      </p:sp>
      <p:sp>
        <p:nvSpPr>
          <p:cNvPr id="3" name="Text Placeholder 2">
            <a:extLst>
              <a:ext uri="{FF2B5EF4-FFF2-40B4-BE49-F238E27FC236}">
                <a16:creationId xmlns:a16="http://schemas.microsoft.com/office/drawing/2014/main" id="{57D918C0-B18B-76D9-79D1-B68A56A92529}"/>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C7830D-1FE7-6D06-1C69-9045B0A9ACB4}"/>
              </a:ext>
            </a:extLst>
          </p:cNvPr>
          <p:cNvSpPr>
            <a:spLocks noGrp="1"/>
          </p:cNvSpPr>
          <p:nvPr>
            <p:ph type="dt" sz="half" idx="10"/>
          </p:nvPr>
        </p:nvSpPr>
        <p:spPr/>
        <p:txBody>
          <a:bodyPr/>
          <a:lstStyle/>
          <a:p>
            <a:fld id="{9538AECF-5F0A-494D-A3C4-57F84681DA39}" type="datetimeFigureOut">
              <a:rPr lang="ro-RO" smtClean="0"/>
              <a:t>17.12.2025</a:t>
            </a:fld>
            <a:endParaRPr lang="ro-RO"/>
          </a:p>
        </p:txBody>
      </p:sp>
      <p:sp>
        <p:nvSpPr>
          <p:cNvPr id="5" name="Footer Placeholder 4">
            <a:extLst>
              <a:ext uri="{FF2B5EF4-FFF2-40B4-BE49-F238E27FC236}">
                <a16:creationId xmlns:a16="http://schemas.microsoft.com/office/drawing/2014/main" id="{2C6F99D9-9FAF-FB2E-BA77-B2994862F07E}"/>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B9E68D92-E930-68B7-5421-B2FBE358558C}"/>
              </a:ext>
            </a:extLst>
          </p:cNvPr>
          <p:cNvSpPr>
            <a:spLocks noGrp="1"/>
          </p:cNvSpPr>
          <p:nvPr>
            <p:ph type="sldNum" sz="quarter" idx="12"/>
          </p:nvPr>
        </p:nvSpPr>
        <p:spPr/>
        <p:txBody>
          <a:bodyPr/>
          <a:lstStyle/>
          <a:p>
            <a:fld id="{0F7C4A3B-5A53-4CAD-90A9-3ECC7CDD26AA}" type="slidenum">
              <a:rPr lang="ro-RO" smtClean="0"/>
              <a:t>‹#›</a:t>
            </a:fld>
            <a:endParaRPr lang="ro-RO"/>
          </a:p>
        </p:txBody>
      </p:sp>
    </p:spTree>
    <p:extLst>
      <p:ext uri="{BB962C8B-B14F-4D97-AF65-F5344CB8AC3E}">
        <p14:creationId xmlns:p14="http://schemas.microsoft.com/office/powerpoint/2010/main" val="30687366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3C69-28D2-21A3-0368-62E01E189205}"/>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id="{3EC5586A-9DA7-D1A0-98DB-6B2CB888D2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a:extLst>
              <a:ext uri="{FF2B5EF4-FFF2-40B4-BE49-F238E27FC236}">
                <a16:creationId xmlns:a16="http://schemas.microsoft.com/office/drawing/2014/main" id="{556CD555-C184-C940-07DE-9759F8F704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a:extLst>
              <a:ext uri="{FF2B5EF4-FFF2-40B4-BE49-F238E27FC236}">
                <a16:creationId xmlns:a16="http://schemas.microsoft.com/office/drawing/2014/main" id="{FBEBF393-3D72-3C0A-3467-E779737A9845}"/>
              </a:ext>
            </a:extLst>
          </p:cNvPr>
          <p:cNvSpPr>
            <a:spLocks noGrp="1"/>
          </p:cNvSpPr>
          <p:nvPr>
            <p:ph type="dt" sz="half" idx="10"/>
          </p:nvPr>
        </p:nvSpPr>
        <p:spPr/>
        <p:txBody>
          <a:bodyPr/>
          <a:lstStyle/>
          <a:p>
            <a:fld id="{9538AECF-5F0A-494D-A3C4-57F84681DA39}" type="datetimeFigureOut">
              <a:rPr lang="ro-RO" smtClean="0"/>
              <a:t>17.12.2025</a:t>
            </a:fld>
            <a:endParaRPr lang="ro-RO"/>
          </a:p>
        </p:txBody>
      </p:sp>
      <p:sp>
        <p:nvSpPr>
          <p:cNvPr id="6" name="Footer Placeholder 5">
            <a:extLst>
              <a:ext uri="{FF2B5EF4-FFF2-40B4-BE49-F238E27FC236}">
                <a16:creationId xmlns:a16="http://schemas.microsoft.com/office/drawing/2014/main" id="{596BB3FB-7041-C2C8-F75F-58554C6B709C}"/>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8A549FA0-7646-9FEF-E7B8-D79A3906BA86}"/>
              </a:ext>
            </a:extLst>
          </p:cNvPr>
          <p:cNvSpPr>
            <a:spLocks noGrp="1"/>
          </p:cNvSpPr>
          <p:nvPr>
            <p:ph type="sldNum" sz="quarter" idx="12"/>
          </p:nvPr>
        </p:nvSpPr>
        <p:spPr/>
        <p:txBody>
          <a:bodyPr/>
          <a:lstStyle/>
          <a:p>
            <a:fld id="{0F7C4A3B-5A53-4CAD-90A9-3ECC7CDD26AA}" type="slidenum">
              <a:rPr lang="ro-RO" smtClean="0"/>
              <a:t>‹#›</a:t>
            </a:fld>
            <a:endParaRPr lang="ro-RO"/>
          </a:p>
        </p:txBody>
      </p:sp>
    </p:spTree>
    <p:extLst>
      <p:ext uri="{BB962C8B-B14F-4D97-AF65-F5344CB8AC3E}">
        <p14:creationId xmlns:p14="http://schemas.microsoft.com/office/powerpoint/2010/main" val="3195685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BC303-54E1-EAE1-961F-A9974E235E4F}"/>
              </a:ext>
            </a:extLst>
          </p:cNvPr>
          <p:cNvSpPr>
            <a:spLocks noGrp="1"/>
          </p:cNvSpPr>
          <p:nvPr>
            <p:ph type="title"/>
          </p:nvPr>
        </p:nvSpPr>
        <p:spPr>
          <a:xfrm>
            <a:off x="839788" y="365126"/>
            <a:ext cx="10515600" cy="1325563"/>
          </a:xfrm>
        </p:spPr>
        <p:txBody>
          <a:bodyPr/>
          <a:lstStyle/>
          <a:p>
            <a:r>
              <a:rPr lang="en-US"/>
              <a:t>Click to edit Master title style</a:t>
            </a:r>
            <a:endParaRPr lang="ro-RO"/>
          </a:p>
        </p:txBody>
      </p:sp>
      <p:sp>
        <p:nvSpPr>
          <p:cNvPr id="3" name="Text Placeholder 2">
            <a:extLst>
              <a:ext uri="{FF2B5EF4-FFF2-40B4-BE49-F238E27FC236}">
                <a16:creationId xmlns:a16="http://schemas.microsoft.com/office/drawing/2014/main" id="{6C1033AC-6350-974A-8880-2A8E7BEA89C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B28071-D754-88B9-4727-CCD045F0B5A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a:extLst>
              <a:ext uri="{FF2B5EF4-FFF2-40B4-BE49-F238E27FC236}">
                <a16:creationId xmlns:a16="http://schemas.microsoft.com/office/drawing/2014/main" id="{503144D5-1EA0-FC32-B918-F77F2368D72A}"/>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26AF20F-FCD8-1943-F6DE-F87EE574FD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a:extLst>
              <a:ext uri="{FF2B5EF4-FFF2-40B4-BE49-F238E27FC236}">
                <a16:creationId xmlns:a16="http://schemas.microsoft.com/office/drawing/2014/main" id="{888F8085-30CC-A89C-7249-84AEB73F7EAB}"/>
              </a:ext>
            </a:extLst>
          </p:cNvPr>
          <p:cNvSpPr>
            <a:spLocks noGrp="1"/>
          </p:cNvSpPr>
          <p:nvPr>
            <p:ph type="dt" sz="half" idx="10"/>
          </p:nvPr>
        </p:nvSpPr>
        <p:spPr/>
        <p:txBody>
          <a:bodyPr/>
          <a:lstStyle/>
          <a:p>
            <a:fld id="{9538AECF-5F0A-494D-A3C4-57F84681DA39}" type="datetimeFigureOut">
              <a:rPr lang="ro-RO" smtClean="0"/>
              <a:t>17.12.2025</a:t>
            </a:fld>
            <a:endParaRPr lang="ro-RO"/>
          </a:p>
        </p:txBody>
      </p:sp>
      <p:sp>
        <p:nvSpPr>
          <p:cNvPr id="8" name="Footer Placeholder 7">
            <a:extLst>
              <a:ext uri="{FF2B5EF4-FFF2-40B4-BE49-F238E27FC236}">
                <a16:creationId xmlns:a16="http://schemas.microsoft.com/office/drawing/2014/main" id="{1F1063CF-30ED-441A-A45E-BB643552F8A4}"/>
              </a:ext>
            </a:extLst>
          </p:cNvPr>
          <p:cNvSpPr>
            <a:spLocks noGrp="1"/>
          </p:cNvSpPr>
          <p:nvPr>
            <p:ph type="ftr" sz="quarter" idx="11"/>
          </p:nvPr>
        </p:nvSpPr>
        <p:spPr/>
        <p:txBody>
          <a:bodyPr/>
          <a:lstStyle/>
          <a:p>
            <a:endParaRPr lang="ro-RO"/>
          </a:p>
        </p:txBody>
      </p:sp>
      <p:sp>
        <p:nvSpPr>
          <p:cNvPr id="9" name="Slide Number Placeholder 8">
            <a:extLst>
              <a:ext uri="{FF2B5EF4-FFF2-40B4-BE49-F238E27FC236}">
                <a16:creationId xmlns:a16="http://schemas.microsoft.com/office/drawing/2014/main" id="{78FF7970-DBB8-4F53-D908-3150188C8071}"/>
              </a:ext>
            </a:extLst>
          </p:cNvPr>
          <p:cNvSpPr>
            <a:spLocks noGrp="1"/>
          </p:cNvSpPr>
          <p:nvPr>
            <p:ph type="sldNum" sz="quarter" idx="12"/>
          </p:nvPr>
        </p:nvSpPr>
        <p:spPr/>
        <p:txBody>
          <a:bodyPr/>
          <a:lstStyle/>
          <a:p>
            <a:fld id="{0F7C4A3B-5A53-4CAD-90A9-3ECC7CDD26AA}" type="slidenum">
              <a:rPr lang="ro-RO" smtClean="0"/>
              <a:t>‹#›</a:t>
            </a:fld>
            <a:endParaRPr lang="ro-RO"/>
          </a:p>
        </p:txBody>
      </p:sp>
    </p:spTree>
    <p:extLst>
      <p:ext uri="{BB962C8B-B14F-4D97-AF65-F5344CB8AC3E}">
        <p14:creationId xmlns:p14="http://schemas.microsoft.com/office/powerpoint/2010/main" val="125172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967B-C5E7-458E-DB5F-0F561321C3DB}"/>
              </a:ext>
            </a:extLst>
          </p:cNvPr>
          <p:cNvSpPr>
            <a:spLocks noGrp="1"/>
          </p:cNvSpPr>
          <p:nvPr>
            <p:ph type="title"/>
          </p:nvPr>
        </p:nvSpPr>
        <p:spPr/>
        <p:txBody>
          <a:bodyPr/>
          <a:lstStyle/>
          <a:p>
            <a:r>
              <a:rPr lang="en-US"/>
              <a:t>Click to edit Master title style</a:t>
            </a:r>
            <a:endParaRPr lang="ro-RO"/>
          </a:p>
        </p:txBody>
      </p:sp>
      <p:sp>
        <p:nvSpPr>
          <p:cNvPr id="3" name="Date Placeholder 2">
            <a:extLst>
              <a:ext uri="{FF2B5EF4-FFF2-40B4-BE49-F238E27FC236}">
                <a16:creationId xmlns:a16="http://schemas.microsoft.com/office/drawing/2014/main" id="{8604414F-39D3-23F0-9735-251FAAA8FAD0}"/>
              </a:ext>
            </a:extLst>
          </p:cNvPr>
          <p:cNvSpPr>
            <a:spLocks noGrp="1"/>
          </p:cNvSpPr>
          <p:nvPr>
            <p:ph type="dt" sz="half" idx="10"/>
          </p:nvPr>
        </p:nvSpPr>
        <p:spPr/>
        <p:txBody>
          <a:bodyPr/>
          <a:lstStyle/>
          <a:p>
            <a:fld id="{9538AECF-5F0A-494D-A3C4-57F84681DA39}" type="datetimeFigureOut">
              <a:rPr lang="ro-RO" smtClean="0"/>
              <a:t>17.12.2025</a:t>
            </a:fld>
            <a:endParaRPr lang="ro-RO"/>
          </a:p>
        </p:txBody>
      </p:sp>
      <p:sp>
        <p:nvSpPr>
          <p:cNvPr id="4" name="Footer Placeholder 3">
            <a:extLst>
              <a:ext uri="{FF2B5EF4-FFF2-40B4-BE49-F238E27FC236}">
                <a16:creationId xmlns:a16="http://schemas.microsoft.com/office/drawing/2014/main" id="{3DE538F1-2A99-B936-4898-BF9343B926BF}"/>
              </a:ext>
            </a:extLst>
          </p:cNvPr>
          <p:cNvSpPr>
            <a:spLocks noGrp="1"/>
          </p:cNvSpPr>
          <p:nvPr>
            <p:ph type="ftr" sz="quarter" idx="11"/>
          </p:nvPr>
        </p:nvSpPr>
        <p:spPr/>
        <p:txBody>
          <a:bodyPr/>
          <a:lstStyle/>
          <a:p>
            <a:endParaRPr lang="ro-RO"/>
          </a:p>
        </p:txBody>
      </p:sp>
      <p:sp>
        <p:nvSpPr>
          <p:cNvPr id="5" name="Slide Number Placeholder 4">
            <a:extLst>
              <a:ext uri="{FF2B5EF4-FFF2-40B4-BE49-F238E27FC236}">
                <a16:creationId xmlns:a16="http://schemas.microsoft.com/office/drawing/2014/main" id="{1DFAB6AA-1548-DABE-F6C7-9AD386F91D0B}"/>
              </a:ext>
            </a:extLst>
          </p:cNvPr>
          <p:cNvSpPr>
            <a:spLocks noGrp="1"/>
          </p:cNvSpPr>
          <p:nvPr>
            <p:ph type="sldNum" sz="quarter" idx="12"/>
          </p:nvPr>
        </p:nvSpPr>
        <p:spPr/>
        <p:txBody>
          <a:bodyPr/>
          <a:lstStyle/>
          <a:p>
            <a:fld id="{0F7C4A3B-5A53-4CAD-90A9-3ECC7CDD26AA}" type="slidenum">
              <a:rPr lang="ro-RO" smtClean="0"/>
              <a:t>‹#›</a:t>
            </a:fld>
            <a:endParaRPr lang="ro-RO"/>
          </a:p>
        </p:txBody>
      </p:sp>
    </p:spTree>
    <p:extLst>
      <p:ext uri="{BB962C8B-B14F-4D97-AF65-F5344CB8AC3E}">
        <p14:creationId xmlns:p14="http://schemas.microsoft.com/office/powerpoint/2010/main" val="300550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125" name="Shape 125"/>
          <p:cNvSpPr>
            <a:spLocks noGrp="1"/>
          </p:cNvSpPr>
          <p:nvPr>
            <p:ph type="body" sz="quarter" idx="13"/>
          </p:nvPr>
        </p:nvSpPr>
        <p:spPr>
          <a:xfrm>
            <a:off x="2029182" y="1150216"/>
            <a:ext cx="8133637"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a:t>Click to edit Master text styles</a:t>
            </a:r>
          </a:p>
        </p:txBody>
      </p:sp>
      <p:sp>
        <p:nvSpPr>
          <p:cNvPr id="126" name="Shape 126"/>
          <p:cNvSpPr>
            <a:spLocks noGrp="1"/>
          </p:cNvSpPr>
          <p:nvPr>
            <p:ph type="body" sz="quarter" idx="14"/>
          </p:nvPr>
        </p:nvSpPr>
        <p:spPr>
          <a:xfrm>
            <a:off x="2712385" y="1894096"/>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
        <p:nvSpPr>
          <p:cNvPr id="137" name="Shape 137"/>
          <p:cNvSpPr>
            <a:spLocks noGrp="1"/>
          </p:cNvSpPr>
          <p:nvPr>
            <p:ph type="body" sz="quarter" idx="19"/>
          </p:nvPr>
        </p:nvSpPr>
        <p:spPr>
          <a:xfrm>
            <a:off x="1280243" y="3960372"/>
            <a:ext cx="2179124" cy="254044"/>
          </a:xfrm>
          <a:prstGeom prst="rect">
            <a:avLst/>
          </a:prstGeom>
        </p:spPr>
        <p:txBody>
          <a:bodyPr>
            <a:spAutoFit/>
          </a:bodyPr>
          <a:lstStyle>
            <a:lvl1pPr marL="0" indent="0" algn="ctr">
              <a:spcBef>
                <a:spcPts val="0"/>
              </a:spcBef>
              <a:buSzTx/>
              <a:buNone/>
              <a:defRPr sz="984">
                <a:solidFill>
                  <a:srgbClr val="B6B6B6"/>
                </a:solidFill>
                <a:latin typeface="Avenir Next"/>
                <a:ea typeface="Avenir Next"/>
                <a:cs typeface="Avenir Next"/>
                <a:sym typeface="Avenir Next"/>
              </a:defRPr>
            </a:lvl1pPr>
          </a:lstStyle>
          <a:p>
            <a:pPr lvl="0"/>
            <a:r>
              <a:rPr lang="en-GB"/>
              <a:t>Click to edit Master text styles</a:t>
            </a:r>
          </a:p>
        </p:txBody>
      </p:sp>
      <p:sp>
        <p:nvSpPr>
          <p:cNvPr id="138" name="Shape 138"/>
          <p:cNvSpPr>
            <a:spLocks noGrp="1"/>
          </p:cNvSpPr>
          <p:nvPr>
            <p:ph type="body" sz="quarter" idx="20"/>
          </p:nvPr>
        </p:nvSpPr>
        <p:spPr>
          <a:xfrm>
            <a:off x="4998047" y="3960372"/>
            <a:ext cx="2179124" cy="254044"/>
          </a:xfrm>
          <a:prstGeom prst="rect">
            <a:avLst/>
          </a:prstGeom>
        </p:spPr>
        <p:txBody>
          <a:bodyPr>
            <a:spAutoFit/>
          </a:bodyPr>
          <a:lstStyle>
            <a:lvl1pPr marL="0" indent="0" algn="ctr">
              <a:spcBef>
                <a:spcPts val="0"/>
              </a:spcBef>
              <a:buSzTx/>
              <a:buNone/>
              <a:defRPr sz="984">
                <a:solidFill>
                  <a:srgbClr val="B6B6B6"/>
                </a:solidFill>
                <a:latin typeface="Avenir Next"/>
                <a:ea typeface="Avenir Next"/>
                <a:cs typeface="Avenir Next"/>
                <a:sym typeface="Avenir Next"/>
              </a:defRPr>
            </a:lvl1pPr>
          </a:lstStyle>
          <a:p>
            <a:pPr lvl="0"/>
            <a:r>
              <a:rPr lang="en-GB"/>
              <a:t>Click to edit Master text styles</a:t>
            </a:r>
          </a:p>
        </p:txBody>
      </p:sp>
      <p:sp>
        <p:nvSpPr>
          <p:cNvPr id="139" name="Shape 139"/>
          <p:cNvSpPr>
            <a:spLocks noGrp="1"/>
          </p:cNvSpPr>
          <p:nvPr>
            <p:ph type="body" sz="quarter" idx="21"/>
          </p:nvPr>
        </p:nvSpPr>
        <p:spPr>
          <a:xfrm>
            <a:off x="8732634" y="3960372"/>
            <a:ext cx="2179124" cy="254044"/>
          </a:xfrm>
          <a:prstGeom prst="rect">
            <a:avLst/>
          </a:prstGeom>
        </p:spPr>
        <p:txBody>
          <a:bodyPr>
            <a:spAutoFit/>
          </a:bodyPr>
          <a:lstStyle>
            <a:lvl1pPr marL="0" indent="0" algn="ctr">
              <a:spcBef>
                <a:spcPts val="0"/>
              </a:spcBef>
              <a:buSzTx/>
              <a:buNone/>
              <a:defRPr sz="984">
                <a:solidFill>
                  <a:srgbClr val="B6B6B6"/>
                </a:solidFill>
                <a:latin typeface="Avenir Next"/>
                <a:ea typeface="Avenir Next"/>
                <a:cs typeface="Avenir Next"/>
                <a:sym typeface="Avenir Next"/>
              </a:defRPr>
            </a:lvl1pPr>
          </a:lstStyle>
          <a:p>
            <a:pPr lvl="0"/>
            <a:r>
              <a:rPr lang="en-GB"/>
              <a:t>Click to edit Master text styles</a:t>
            </a:r>
          </a:p>
        </p:txBody>
      </p:sp>
      <p:sp>
        <p:nvSpPr>
          <p:cNvPr id="140" name="Shape 140"/>
          <p:cNvSpPr>
            <a:spLocks noGrp="1"/>
          </p:cNvSpPr>
          <p:nvPr>
            <p:ph type="body" sz="quarter" idx="22"/>
          </p:nvPr>
        </p:nvSpPr>
        <p:spPr>
          <a:xfrm>
            <a:off x="1600399" y="5044329"/>
            <a:ext cx="8991203" cy="329899"/>
          </a:xfrm>
          <a:prstGeom prst="rect">
            <a:avLst/>
          </a:prstGeom>
        </p:spPr>
        <p:txBody>
          <a:bodyPr>
            <a:spAutoFit/>
          </a:bodyPr>
          <a:lstStyle>
            <a:lvl1pPr marL="0" indent="0" algn="ctr">
              <a:spcBef>
                <a:spcPts val="0"/>
              </a:spcBef>
              <a:buSzTx/>
              <a:buNone/>
              <a:defRPr sz="1477">
                <a:latin typeface="Avenir Next Ultra Light"/>
                <a:ea typeface="Avenir Next Ultra Light"/>
                <a:cs typeface="Avenir Next Ultra Light"/>
                <a:sym typeface="Avenir Next Ultra Light"/>
              </a:defRPr>
            </a:lvl1pPr>
          </a:lstStyle>
          <a:p>
            <a:pPr lvl="0"/>
            <a:r>
              <a:rPr lang="en-GB"/>
              <a:t>Click to edit Master text styles</a:t>
            </a:r>
          </a:p>
        </p:txBody>
      </p:sp>
      <p:sp>
        <p:nvSpPr>
          <p:cNvPr id="141" name="Shape 141"/>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3345499982"/>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06F83C-4659-2568-3098-AB639DF6E637}"/>
              </a:ext>
            </a:extLst>
          </p:cNvPr>
          <p:cNvSpPr>
            <a:spLocks noGrp="1"/>
          </p:cNvSpPr>
          <p:nvPr>
            <p:ph type="dt" sz="half" idx="10"/>
          </p:nvPr>
        </p:nvSpPr>
        <p:spPr/>
        <p:txBody>
          <a:bodyPr/>
          <a:lstStyle/>
          <a:p>
            <a:fld id="{9538AECF-5F0A-494D-A3C4-57F84681DA39}" type="datetimeFigureOut">
              <a:rPr lang="ro-RO" smtClean="0"/>
              <a:t>17.12.2025</a:t>
            </a:fld>
            <a:endParaRPr lang="ro-RO"/>
          </a:p>
        </p:txBody>
      </p:sp>
      <p:sp>
        <p:nvSpPr>
          <p:cNvPr id="3" name="Footer Placeholder 2">
            <a:extLst>
              <a:ext uri="{FF2B5EF4-FFF2-40B4-BE49-F238E27FC236}">
                <a16:creationId xmlns:a16="http://schemas.microsoft.com/office/drawing/2014/main" id="{9812FD4A-E681-8836-8EDA-76BCEE1D8B90}"/>
              </a:ext>
            </a:extLst>
          </p:cNvPr>
          <p:cNvSpPr>
            <a:spLocks noGrp="1"/>
          </p:cNvSpPr>
          <p:nvPr>
            <p:ph type="ftr" sz="quarter" idx="11"/>
          </p:nvPr>
        </p:nvSpPr>
        <p:spPr/>
        <p:txBody>
          <a:bodyPr/>
          <a:lstStyle/>
          <a:p>
            <a:endParaRPr lang="ro-RO"/>
          </a:p>
        </p:txBody>
      </p:sp>
      <p:sp>
        <p:nvSpPr>
          <p:cNvPr id="4" name="Slide Number Placeholder 3">
            <a:extLst>
              <a:ext uri="{FF2B5EF4-FFF2-40B4-BE49-F238E27FC236}">
                <a16:creationId xmlns:a16="http://schemas.microsoft.com/office/drawing/2014/main" id="{A2163727-8ADA-8249-3E98-840A074474F5}"/>
              </a:ext>
            </a:extLst>
          </p:cNvPr>
          <p:cNvSpPr>
            <a:spLocks noGrp="1"/>
          </p:cNvSpPr>
          <p:nvPr>
            <p:ph type="sldNum" sz="quarter" idx="12"/>
          </p:nvPr>
        </p:nvSpPr>
        <p:spPr/>
        <p:txBody>
          <a:bodyPr/>
          <a:lstStyle/>
          <a:p>
            <a:fld id="{0F7C4A3B-5A53-4CAD-90A9-3ECC7CDD26AA}" type="slidenum">
              <a:rPr lang="ro-RO" smtClean="0"/>
              <a:t>‹#›</a:t>
            </a:fld>
            <a:endParaRPr lang="ro-RO"/>
          </a:p>
        </p:txBody>
      </p:sp>
    </p:spTree>
    <p:extLst>
      <p:ext uri="{BB962C8B-B14F-4D97-AF65-F5344CB8AC3E}">
        <p14:creationId xmlns:p14="http://schemas.microsoft.com/office/powerpoint/2010/main" val="16586295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AF10-EC20-3E1E-A40B-8CC9B99C816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ro-RO"/>
          </a:p>
        </p:txBody>
      </p:sp>
      <p:sp>
        <p:nvSpPr>
          <p:cNvPr id="3" name="Content Placeholder 2">
            <a:extLst>
              <a:ext uri="{FF2B5EF4-FFF2-40B4-BE49-F238E27FC236}">
                <a16:creationId xmlns:a16="http://schemas.microsoft.com/office/drawing/2014/main" id="{1860F4AB-7FAA-CC05-B6AD-BCCA84E87B1D}"/>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a:extLst>
              <a:ext uri="{FF2B5EF4-FFF2-40B4-BE49-F238E27FC236}">
                <a16:creationId xmlns:a16="http://schemas.microsoft.com/office/drawing/2014/main" id="{1EFB0E7E-B78D-A949-87CB-5DB429F591E7}"/>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8EBFC86-0889-ED93-74ED-2DF7B6D5B633}"/>
              </a:ext>
            </a:extLst>
          </p:cNvPr>
          <p:cNvSpPr>
            <a:spLocks noGrp="1"/>
          </p:cNvSpPr>
          <p:nvPr>
            <p:ph type="dt" sz="half" idx="10"/>
          </p:nvPr>
        </p:nvSpPr>
        <p:spPr/>
        <p:txBody>
          <a:bodyPr/>
          <a:lstStyle/>
          <a:p>
            <a:fld id="{9538AECF-5F0A-494D-A3C4-57F84681DA39}" type="datetimeFigureOut">
              <a:rPr lang="ro-RO" smtClean="0"/>
              <a:t>17.12.2025</a:t>
            </a:fld>
            <a:endParaRPr lang="ro-RO"/>
          </a:p>
        </p:txBody>
      </p:sp>
      <p:sp>
        <p:nvSpPr>
          <p:cNvPr id="6" name="Footer Placeholder 5">
            <a:extLst>
              <a:ext uri="{FF2B5EF4-FFF2-40B4-BE49-F238E27FC236}">
                <a16:creationId xmlns:a16="http://schemas.microsoft.com/office/drawing/2014/main" id="{C7C26094-766C-9F1E-421D-2F9E37007142}"/>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4760FF0A-5385-27B3-2B02-58C7FF2DA32C}"/>
              </a:ext>
            </a:extLst>
          </p:cNvPr>
          <p:cNvSpPr>
            <a:spLocks noGrp="1"/>
          </p:cNvSpPr>
          <p:nvPr>
            <p:ph type="sldNum" sz="quarter" idx="12"/>
          </p:nvPr>
        </p:nvSpPr>
        <p:spPr/>
        <p:txBody>
          <a:bodyPr/>
          <a:lstStyle/>
          <a:p>
            <a:fld id="{0F7C4A3B-5A53-4CAD-90A9-3ECC7CDD26AA}" type="slidenum">
              <a:rPr lang="ro-RO" smtClean="0"/>
              <a:t>‹#›</a:t>
            </a:fld>
            <a:endParaRPr lang="ro-RO"/>
          </a:p>
        </p:txBody>
      </p:sp>
    </p:spTree>
    <p:extLst>
      <p:ext uri="{BB962C8B-B14F-4D97-AF65-F5344CB8AC3E}">
        <p14:creationId xmlns:p14="http://schemas.microsoft.com/office/powerpoint/2010/main" val="2040133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4E27-93C9-ECA7-8ACF-652331F3AD8B}"/>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ro-RO"/>
          </a:p>
        </p:txBody>
      </p:sp>
      <p:sp>
        <p:nvSpPr>
          <p:cNvPr id="3" name="Picture Placeholder 2">
            <a:extLst>
              <a:ext uri="{FF2B5EF4-FFF2-40B4-BE49-F238E27FC236}">
                <a16:creationId xmlns:a16="http://schemas.microsoft.com/office/drawing/2014/main" id="{5903EC74-84D9-6461-F280-5A079688F104}"/>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ro-RO"/>
          </a:p>
        </p:txBody>
      </p:sp>
      <p:sp>
        <p:nvSpPr>
          <p:cNvPr id="4" name="Text Placeholder 3">
            <a:extLst>
              <a:ext uri="{FF2B5EF4-FFF2-40B4-BE49-F238E27FC236}">
                <a16:creationId xmlns:a16="http://schemas.microsoft.com/office/drawing/2014/main" id="{9DF1D1ED-688E-F4C1-3A43-C07ECC98A03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F2248A4-3EBF-251A-4A96-B4D05E79A14F}"/>
              </a:ext>
            </a:extLst>
          </p:cNvPr>
          <p:cNvSpPr>
            <a:spLocks noGrp="1"/>
          </p:cNvSpPr>
          <p:nvPr>
            <p:ph type="dt" sz="half" idx="10"/>
          </p:nvPr>
        </p:nvSpPr>
        <p:spPr/>
        <p:txBody>
          <a:bodyPr/>
          <a:lstStyle/>
          <a:p>
            <a:fld id="{9538AECF-5F0A-494D-A3C4-57F84681DA39}" type="datetimeFigureOut">
              <a:rPr lang="ro-RO" smtClean="0"/>
              <a:t>17.12.2025</a:t>
            </a:fld>
            <a:endParaRPr lang="ro-RO"/>
          </a:p>
        </p:txBody>
      </p:sp>
      <p:sp>
        <p:nvSpPr>
          <p:cNvPr id="6" name="Footer Placeholder 5">
            <a:extLst>
              <a:ext uri="{FF2B5EF4-FFF2-40B4-BE49-F238E27FC236}">
                <a16:creationId xmlns:a16="http://schemas.microsoft.com/office/drawing/2014/main" id="{6C39B0A9-940C-6667-2A72-D0EA91FCD59C}"/>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0384E377-20CF-973A-2530-3F9E6180B9AA}"/>
              </a:ext>
            </a:extLst>
          </p:cNvPr>
          <p:cNvSpPr>
            <a:spLocks noGrp="1"/>
          </p:cNvSpPr>
          <p:nvPr>
            <p:ph type="sldNum" sz="quarter" idx="12"/>
          </p:nvPr>
        </p:nvSpPr>
        <p:spPr/>
        <p:txBody>
          <a:bodyPr/>
          <a:lstStyle/>
          <a:p>
            <a:fld id="{0F7C4A3B-5A53-4CAD-90A9-3ECC7CDD26AA}" type="slidenum">
              <a:rPr lang="ro-RO" smtClean="0"/>
              <a:t>‹#›</a:t>
            </a:fld>
            <a:endParaRPr lang="ro-RO"/>
          </a:p>
        </p:txBody>
      </p:sp>
    </p:spTree>
    <p:extLst>
      <p:ext uri="{BB962C8B-B14F-4D97-AF65-F5344CB8AC3E}">
        <p14:creationId xmlns:p14="http://schemas.microsoft.com/office/powerpoint/2010/main" val="20838504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43A21-3AF8-2345-6062-510D6D335B10}"/>
              </a:ext>
            </a:extLst>
          </p:cNvPr>
          <p:cNvSpPr>
            <a:spLocks noGrp="1"/>
          </p:cNvSpPr>
          <p:nvPr>
            <p:ph type="title"/>
          </p:nvPr>
        </p:nvSpPr>
        <p:spPr/>
        <p:txBody>
          <a:bodyPr/>
          <a:lstStyle/>
          <a:p>
            <a:r>
              <a:rPr lang="en-US"/>
              <a:t>Click to edit Master title style</a:t>
            </a:r>
            <a:endParaRPr lang="ro-RO"/>
          </a:p>
        </p:txBody>
      </p:sp>
      <p:sp>
        <p:nvSpPr>
          <p:cNvPr id="3" name="Vertical Text Placeholder 2">
            <a:extLst>
              <a:ext uri="{FF2B5EF4-FFF2-40B4-BE49-F238E27FC236}">
                <a16:creationId xmlns:a16="http://schemas.microsoft.com/office/drawing/2014/main" id="{20A09DED-0BBE-091B-30D8-4A8F68F5BD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id="{D166515D-B6F7-113F-765F-8727C40EACC2}"/>
              </a:ext>
            </a:extLst>
          </p:cNvPr>
          <p:cNvSpPr>
            <a:spLocks noGrp="1"/>
          </p:cNvSpPr>
          <p:nvPr>
            <p:ph type="dt" sz="half" idx="10"/>
          </p:nvPr>
        </p:nvSpPr>
        <p:spPr/>
        <p:txBody>
          <a:bodyPr/>
          <a:lstStyle/>
          <a:p>
            <a:fld id="{9538AECF-5F0A-494D-A3C4-57F84681DA39}" type="datetimeFigureOut">
              <a:rPr lang="ro-RO" smtClean="0"/>
              <a:t>17.12.2025</a:t>
            </a:fld>
            <a:endParaRPr lang="ro-RO"/>
          </a:p>
        </p:txBody>
      </p:sp>
      <p:sp>
        <p:nvSpPr>
          <p:cNvPr id="5" name="Footer Placeholder 4">
            <a:extLst>
              <a:ext uri="{FF2B5EF4-FFF2-40B4-BE49-F238E27FC236}">
                <a16:creationId xmlns:a16="http://schemas.microsoft.com/office/drawing/2014/main" id="{BCF2C063-A149-637B-2475-82436BC18188}"/>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A184E675-F34E-D57E-FC4D-038D06C0D2E1}"/>
              </a:ext>
            </a:extLst>
          </p:cNvPr>
          <p:cNvSpPr>
            <a:spLocks noGrp="1"/>
          </p:cNvSpPr>
          <p:nvPr>
            <p:ph type="sldNum" sz="quarter" idx="12"/>
          </p:nvPr>
        </p:nvSpPr>
        <p:spPr/>
        <p:txBody>
          <a:bodyPr/>
          <a:lstStyle/>
          <a:p>
            <a:fld id="{0F7C4A3B-5A53-4CAD-90A9-3ECC7CDD26AA}" type="slidenum">
              <a:rPr lang="ro-RO" smtClean="0"/>
              <a:t>‹#›</a:t>
            </a:fld>
            <a:endParaRPr lang="ro-RO"/>
          </a:p>
        </p:txBody>
      </p:sp>
    </p:spTree>
    <p:extLst>
      <p:ext uri="{BB962C8B-B14F-4D97-AF65-F5344CB8AC3E}">
        <p14:creationId xmlns:p14="http://schemas.microsoft.com/office/powerpoint/2010/main" val="49059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DEF4D9-3B1C-8355-D678-B715F1DFEA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o-RO"/>
          </a:p>
        </p:txBody>
      </p:sp>
      <p:sp>
        <p:nvSpPr>
          <p:cNvPr id="3" name="Vertical Text Placeholder 2">
            <a:extLst>
              <a:ext uri="{FF2B5EF4-FFF2-40B4-BE49-F238E27FC236}">
                <a16:creationId xmlns:a16="http://schemas.microsoft.com/office/drawing/2014/main" id="{518F4F57-E61D-3A4B-9564-06CC5D37AA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id="{D4CFEEBC-2D1F-A919-5B33-3DAFB392C5C0}"/>
              </a:ext>
            </a:extLst>
          </p:cNvPr>
          <p:cNvSpPr>
            <a:spLocks noGrp="1"/>
          </p:cNvSpPr>
          <p:nvPr>
            <p:ph type="dt" sz="half" idx="10"/>
          </p:nvPr>
        </p:nvSpPr>
        <p:spPr/>
        <p:txBody>
          <a:bodyPr/>
          <a:lstStyle/>
          <a:p>
            <a:fld id="{9538AECF-5F0A-494D-A3C4-57F84681DA39}" type="datetimeFigureOut">
              <a:rPr lang="ro-RO" smtClean="0"/>
              <a:t>17.12.2025</a:t>
            </a:fld>
            <a:endParaRPr lang="ro-RO"/>
          </a:p>
        </p:txBody>
      </p:sp>
      <p:sp>
        <p:nvSpPr>
          <p:cNvPr id="5" name="Footer Placeholder 4">
            <a:extLst>
              <a:ext uri="{FF2B5EF4-FFF2-40B4-BE49-F238E27FC236}">
                <a16:creationId xmlns:a16="http://schemas.microsoft.com/office/drawing/2014/main" id="{60DAECAF-412C-46DA-720A-8579474C6420}"/>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5C679CD1-58E7-31BC-D3CF-C04358A1D57F}"/>
              </a:ext>
            </a:extLst>
          </p:cNvPr>
          <p:cNvSpPr>
            <a:spLocks noGrp="1"/>
          </p:cNvSpPr>
          <p:nvPr>
            <p:ph type="sldNum" sz="quarter" idx="12"/>
          </p:nvPr>
        </p:nvSpPr>
        <p:spPr/>
        <p:txBody>
          <a:bodyPr/>
          <a:lstStyle/>
          <a:p>
            <a:fld id="{0F7C4A3B-5A53-4CAD-90A9-3ECC7CDD26AA}" type="slidenum">
              <a:rPr lang="ro-RO" smtClean="0"/>
              <a:t>‹#›</a:t>
            </a:fld>
            <a:endParaRPr lang="ro-RO"/>
          </a:p>
        </p:txBody>
      </p:sp>
    </p:spTree>
    <p:extLst>
      <p:ext uri="{BB962C8B-B14F-4D97-AF65-F5344CB8AC3E}">
        <p14:creationId xmlns:p14="http://schemas.microsoft.com/office/powerpoint/2010/main" val="3837310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hoto - Left &amp; Statistic">
    <p:spTree>
      <p:nvGrpSpPr>
        <p:cNvPr id="1" name=""/>
        <p:cNvGrpSpPr/>
        <p:nvPr/>
      </p:nvGrpSpPr>
      <p:grpSpPr>
        <a:xfrm>
          <a:off x="0" y="0"/>
          <a:ext cx="0" cy="0"/>
          <a:chOff x="0" y="0"/>
          <a:chExt cx="0" cy="0"/>
        </a:xfrm>
      </p:grpSpPr>
      <p:sp>
        <p:nvSpPr>
          <p:cNvPr id="150" name="Shape 150"/>
          <p:cNvSpPr>
            <a:spLocks noGrp="1"/>
          </p:cNvSpPr>
          <p:nvPr>
            <p:ph type="pic" idx="13"/>
          </p:nvPr>
        </p:nvSpPr>
        <p:spPr>
          <a:xfrm>
            <a:off x="0" y="1"/>
            <a:ext cx="5852604" cy="6859768"/>
          </a:xfrm>
          <a:prstGeom prst="rect">
            <a:avLst/>
          </a:prstGeom>
        </p:spPr>
        <p:txBody>
          <a:bodyPr lIns="91439" tIns="45719" rIns="91439" bIns="45719" anchor="t">
            <a:noAutofit/>
          </a:bodyPr>
          <a:lstStyle>
            <a:lvl1pPr>
              <a:defRPr b="0" i="0"/>
            </a:lvl1pPr>
          </a:lstStyle>
          <a:p>
            <a:r>
              <a:rPr lang="en-GB" dirty="0"/>
              <a:t>Click icon to add picture</a:t>
            </a:r>
            <a:endParaRPr dirty="0"/>
          </a:p>
        </p:txBody>
      </p:sp>
      <p:sp>
        <p:nvSpPr>
          <p:cNvPr id="152" name="Shape 152"/>
          <p:cNvSpPr>
            <a:spLocks noGrp="1"/>
          </p:cNvSpPr>
          <p:nvPr>
            <p:ph type="body" sz="quarter" idx="14"/>
          </p:nvPr>
        </p:nvSpPr>
        <p:spPr>
          <a:xfrm>
            <a:off x="5582593" y="1194887"/>
            <a:ext cx="3202801" cy="383888"/>
          </a:xfrm>
          <a:prstGeom prst="rect">
            <a:avLst/>
          </a:prstGeom>
        </p:spPr>
        <p:txBody>
          <a:bodyPr wrap="none">
            <a:spAutoFit/>
          </a:bodyPr>
          <a:lstStyle>
            <a:lvl1pPr marL="0" indent="0" algn="ctr">
              <a:spcBef>
                <a:spcPts val="0"/>
              </a:spcBef>
              <a:buSzTx/>
              <a:buNone/>
              <a:defRPr sz="1828">
                <a:solidFill>
                  <a:srgbClr val="FFFFFF"/>
                </a:solidFill>
                <a:latin typeface="Avenir Next"/>
                <a:ea typeface="Avenir Next"/>
                <a:cs typeface="Avenir Next"/>
                <a:sym typeface="Avenir Next"/>
              </a:defRPr>
            </a:lvl1pPr>
          </a:lstStyle>
          <a:p>
            <a:pPr lvl="0"/>
            <a:r>
              <a:rPr lang="en-GB"/>
              <a:t>Click to edit Master text styles</a:t>
            </a:r>
          </a:p>
        </p:txBody>
      </p:sp>
      <p:sp>
        <p:nvSpPr>
          <p:cNvPr id="156" name="Shape 156"/>
          <p:cNvSpPr>
            <a:spLocks noGrp="1"/>
          </p:cNvSpPr>
          <p:nvPr>
            <p:ph type="body" sz="quarter" idx="17"/>
          </p:nvPr>
        </p:nvSpPr>
        <p:spPr>
          <a:xfrm>
            <a:off x="7963816" y="1212953"/>
            <a:ext cx="3541998" cy="329899"/>
          </a:xfrm>
          <a:prstGeom prst="rect">
            <a:avLst/>
          </a:prstGeom>
        </p:spPr>
        <p:txBody>
          <a:bodyPr>
            <a:spAutoFit/>
          </a:bodyPr>
          <a:lstStyle>
            <a:lvl1pPr marL="0" indent="0">
              <a:spcBef>
                <a:spcPts val="0"/>
              </a:spcBef>
              <a:buSzTx/>
              <a:buNone/>
              <a:defRPr sz="1477" b="1">
                <a:solidFill>
                  <a:srgbClr val="FFD8E6"/>
                </a:solidFill>
                <a:latin typeface="Avenir Next"/>
                <a:ea typeface="Avenir Next"/>
                <a:cs typeface="Avenir Next"/>
                <a:sym typeface="Avenir Next"/>
              </a:defRPr>
            </a:lvl1pPr>
          </a:lstStyle>
          <a:p>
            <a:pPr lvl="0"/>
            <a:r>
              <a:rPr lang="en-GB"/>
              <a:t>Click to edit Master text styles</a:t>
            </a:r>
          </a:p>
        </p:txBody>
      </p:sp>
      <p:sp>
        <p:nvSpPr>
          <p:cNvPr id="161" name="Shape 161"/>
          <p:cNvSpPr>
            <a:spLocks noGrp="1"/>
          </p:cNvSpPr>
          <p:nvPr>
            <p:ph type="body" sz="quarter" idx="22"/>
          </p:nvPr>
        </p:nvSpPr>
        <p:spPr>
          <a:xfrm>
            <a:off x="6536124" y="5162879"/>
            <a:ext cx="4946065" cy="329899"/>
          </a:xfrm>
          <a:prstGeom prst="rect">
            <a:avLst/>
          </a:prstGeom>
        </p:spPr>
        <p:txBody>
          <a:bodyPr>
            <a:spAutoFit/>
          </a:bodyPr>
          <a:lstStyle>
            <a:lvl1pPr marL="0" indent="0" algn="ctr">
              <a:spcBef>
                <a:spcPts val="0"/>
              </a:spcBef>
              <a:buSzTx/>
              <a:buNone/>
              <a:defRPr sz="1477">
                <a:solidFill>
                  <a:srgbClr val="FFFFFF"/>
                </a:solidFill>
                <a:latin typeface="Avenir Next"/>
                <a:ea typeface="Avenir Next"/>
                <a:cs typeface="Avenir Next"/>
                <a:sym typeface="Avenir Next"/>
              </a:defRPr>
            </a:lvl1pPr>
          </a:lstStyle>
          <a:p>
            <a:pPr lvl="0"/>
            <a:r>
              <a:rPr lang="en-GB"/>
              <a:t>Click to edit Master text styles</a:t>
            </a:r>
          </a:p>
        </p:txBody>
      </p:sp>
      <p:sp>
        <p:nvSpPr>
          <p:cNvPr id="165" name="Shape 165"/>
          <p:cNvSpPr>
            <a:spLocks noGrp="1"/>
          </p:cNvSpPr>
          <p:nvPr>
            <p:ph type="sldNum" sz="quarter" idx="2"/>
          </p:nvPr>
        </p:nvSpPr>
        <p:spPr>
          <a:prstGeom prst="rect">
            <a:avLst/>
          </a:prstGeom>
        </p:spPr>
        <p:txBody>
          <a:bodyPr/>
          <a:lstStyle>
            <a:lvl1pPr>
              <a:defRPr b="0" i="0"/>
            </a:lvl1pPr>
          </a:lstStyle>
          <a:p>
            <a:fld id="{86CB4B4D-7CA3-9044-876B-883B54F8677D}" type="slidenum">
              <a:rPr lang="en-RO"/>
              <a:pPr/>
              <a:t>‹#›</a:t>
            </a:fld>
            <a:endParaRPr lang="en-RO"/>
          </a:p>
        </p:txBody>
      </p:sp>
    </p:spTree>
    <p:extLst>
      <p:ext uri="{BB962C8B-B14F-4D97-AF65-F5344CB8AC3E}">
        <p14:creationId xmlns:p14="http://schemas.microsoft.com/office/powerpoint/2010/main" val="144120866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ny Team">
    <p:spTree>
      <p:nvGrpSpPr>
        <p:cNvPr id="1" name=""/>
        <p:cNvGrpSpPr/>
        <p:nvPr/>
      </p:nvGrpSpPr>
      <p:grpSpPr>
        <a:xfrm>
          <a:off x="0" y="0"/>
          <a:ext cx="0" cy="0"/>
          <a:chOff x="0" y="0"/>
          <a:chExt cx="0" cy="0"/>
        </a:xfrm>
      </p:grpSpPr>
      <p:sp>
        <p:nvSpPr>
          <p:cNvPr id="175" name="Shape 175"/>
          <p:cNvSpPr>
            <a:spLocks noGrp="1"/>
          </p:cNvSpPr>
          <p:nvPr>
            <p:ph type="body" sz="quarter" idx="13"/>
          </p:nvPr>
        </p:nvSpPr>
        <p:spPr>
          <a:xfrm>
            <a:off x="2029182" y="887764"/>
            <a:ext cx="8133638" cy="621965"/>
          </a:xfrm>
          <a:prstGeom prst="rect">
            <a:avLst/>
          </a:prstGeom>
        </p:spPr>
        <p:txBody>
          <a:bodyPr wrap="none">
            <a:spAutoFit/>
          </a:bodyPr>
          <a:lstStyle>
            <a:lvl1pPr marL="0" indent="0" algn="ctr">
              <a:spcBef>
                <a:spcPts val="0"/>
              </a:spcBef>
              <a:buSzTx/>
              <a:buNone/>
              <a:defRPr sz="3375" cap="all">
                <a:solidFill>
                  <a:srgbClr val="292B2C"/>
                </a:solidFill>
                <a:latin typeface="Avenir Next Medium"/>
                <a:ea typeface="Avenir Next Medium"/>
                <a:cs typeface="Avenir Next Medium"/>
                <a:sym typeface="Avenir Next Medium"/>
              </a:defRPr>
            </a:lvl1pPr>
          </a:lstStyle>
          <a:p>
            <a:pPr lvl="0"/>
            <a:r>
              <a:rPr lang="en-GB" dirty="0"/>
              <a:t>Click to edit Master text styles</a:t>
            </a:r>
          </a:p>
        </p:txBody>
      </p:sp>
      <p:sp>
        <p:nvSpPr>
          <p:cNvPr id="176" name="Shape 176"/>
          <p:cNvSpPr>
            <a:spLocks noGrp="1"/>
          </p:cNvSpPr>
          <p:nvPr>
            <p:ph type="body" sz="quarter" idx="14"/>
          </p:nvPr>
        </p:nvSpPr>
        <p:spPr>
          <a:xfrm>
            <a:off x="2712385" y="1655457"/>
            <a:ext cx="6767231" cy="275717"/>
          </a:xfrm>
          <a:prstGeom prst="rect">
            <a:avLst/>
          </a:prstGeom>
        </p:spPr>
        <p:txBody>
          <a:bodyPr>
            <a:spAutoFit/>
          </a:bodyPr>
          <a:lstStyle>
            <a:lvl1pPr marL="0" indent="0" algn="ctr">
              <a:spcBef>
                <a:spcPts val="0"/>
              </a:spcBef>
              <a:buSzTx/>
              <a:buNone/>
              <a:defRPr sz="1125" b="0" i="0" cap="all">
                <a:solidFill>
                  <a:srgbClr val="292B2C"/>
                </a:solidFill>
              </a:defRPr>
            </a:lvl1pPr>
          </a:lstStyle>
          <a:p>
            <a:pPr lvl="0"/>
            <a:r>
              <a:rPr lang="en-GB" dirty="0"/>
              <a:t>Click to edit Master text styles</a:t>
            </a:r>
          </a:p>
        </p:txBody>
      </p:sp>
    </p:spTree>
    <p:extLst>
      <p:ext uri="{BB962C8B-B14F-4D97-AF65-F5344CB8AC3E}">
        <p14:creationId xmlns:p14="http://schemas.microsoft.com/office/powerpoint/2010/main" val="2858028387"/>
      </p:ext>
    </p:extLst>
  </p:cSld>
  <p:clrMapOvr>
    <a:masterClrMapping/>
  </p:clrMapOvr>
  <p:transition spd="med"/>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Wo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223921"/>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2.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3C2FD"/>
            </a:gs>
            <a:gs pos="39000">
              <a:srgbClr val="006FA6"/>
            </a:gs>
            <a:gs pos="100000">
              <a:srgbClr val="001A6D"/>
            </a:gs>
          </a:gsLst>
          <a:lin ang="2700000" scaled="0"/>
          <a:tileRect/>
        </a:grad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892969" y="312539"/>
            <a:ext cx="10406063"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Title Text</a:t>
            </a:r>
          </a:p>
        </p:txBody>
      </p:sp>
      <p:sp>
        <p:nvSpPr>
          <p:cNvPr id="12" name="Shape 12"/>
          <p:cNvSpPr>
            <a:spLocks noGrp="1"/>
          </p:cNvSpPr>
          <p:nvPr>
            <p:ph type="body" idx="1"/>
          </p:nvPr>
        </p:nvSpPr>
        <p:spPr>
          <a:xfrm>
            <a:off x="892969" y="1830586"/>
            <a:ext cx="10406063" cy="442019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hape 13"/>
          <p:cNvSpPr>
            <a:spLocks noGrp="1"/>
          </p:cNvSpPr>
          <p:nvPr>
            <p:ph type="sldNum" sz="quarter" idx="2"/>
          </p:nvPr>
        </p:nvSpPr>
        <p:spPr>
          <a:xfrm>
            <a:off x="5909710" y="6505278"/>
            <a:ext cx="301365" cy="297389"/>
          </a:xfrm>
          <a:prstGeom prst="rect">
            <a:avLst/>
          </a:prstGeom>
          <a:ln w="12700">
            <a:miter lim="400000"/>
          </a:ln>
        </p:spPr>
        <p:txBody>
          <a:bodyPr wrap="none" lIns="50800" tIns="50800" rIns="50800" bIns="50800">
            <a:spAutoFit/>
          </a:bodyPr>
          <a:lstStyle>
            <a:lvl1pPr>
              <a:defRPr sz="1266" b="0" i="0">
                <a:latin typeface="Arial" panose="020B0604020202020204" pitchFamily="34" charset="0"/>
                <a:cs typeface="Arial" panose="020B0604020202020204" pitchFamily="34" charset="0"/>
              </a:defRPr>
            </a:lvl1pPr>
          </a:lstStyle>
          <a:p>
            <a:fld id="{86CB4B4D-7CA3-9044-876B-883B54F8677D}" type="slidenum">
              <a:rPr lang="en-RO"/>
              <a:pPr/>
              <a:t>‹#›</a:t>
            </a:fld>
            <a:endParaRPr lang="en-RO"/>
          </a:p>
        </p:txBody>
      </p:sp>
    </p:spTree>
    <p:extLst>
      <p:ext uri="{BB962C8B-B14F-4D97-AF65-F5344CB8AC3E}">
        <p14:creationId xmlns:p14="http://schemas.microsoft.com/office/powerpoint/2010/main" val="2028484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Lst>
  <p:transition spd="med"/>
  <p:txStyles>
    <p:titleStyle>
      <a:lvl1pPr marL="0" marR="0" indent="0"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410751" rtl="0" eaLnBrk="1" latinLnBrk="0" hangingPunct="1">
        <a:lnSpc>
          <a:spcPct val="100000"/>
        </a:lnSpc>
        <a:spcBef>
          <a:spcPts val="2953"/>
        </a:spcBef>
        <a:spcAft>
          <a:spcPts val="0"/>
        </a:spcAft>
        <a:buClrTx/>
        <a:buSzPct val="75000"/>
        <a:buFontTx/>
        <a:buNone/>
        <a:tabLst/>
        <a:defRPr sz="2531"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Helvetica Light"/>
        </a:defRPr>
      </a:lvl1pPr>
      <a:lvl2pPr marL="312528" marR="0" indent="0" algn="l" defTabSz="410751" rtl="0" eaLnBrk="1" latinLnBrk="0" hangingPunct="1">
        <a:lnSpc>
          <a:spcPct val="100000"/>
        </a:lnSpc>
        <a:spcBef>
          <a:spcPts val="2953"/>
        </a:spcBef>
        <a:spcAft>
          <a:spcPts val="0"/>
        </a:spcAft>
        <a:buClrTx/>
        <a:buSzPct val="75000"/>
        <a:buFontTx/>
        <a:buNone/>
        <a:tabLst/>
        <a:defRPr sz="2531"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Helvetica Light"/>
        </a:defRPr>
      </a:lvl2pPr>
      <a:lvl3pPr marL="625056" marR="0" indent="0" algn="l" defTabSz="410751" rtl="0" eaLnBrk="1" latinLnBrk="0" hangingPunct="1">
        <a:lnSpc>
          <a:spcPct val="100000"/>
        </a:lnSpc>
        <a:spcBef>
          <a:spcPts val="2953"/>
        </a:spcBef>
        <a:spcAft>
          <a:spcPts val="0"/>
        </a:spcAft>
        <a:buClrTx/>
        <a:buSzPct val="75000"/>
        <a:buFontTx/>
        <a:buNone/>
        <a:tabLst/>
        <a:defRPr sz="2531"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Helvetica Light"/>
        </a:defRPr>
      </a:lvl3pPr>
      <a:lvl4pPr marL="937584" marR="0" indent="0" algn="l" defTabSz="410751" rtl="0" eaLnBrk="1" latinLnBrk="0" hangingPunct="1">
        <a:lnSpc>
          <a:spcPct val="100000"/>
        </a:lnSpc>
        <a:spcBef>
          <a:spcPts val="2953"/>
        </a:spcBef>
        <a:spcAft>
          <a:spcPts val="0"/>
        </a:spcAft>
        <a:buClrTx/>
        <a:buSzPct val="75000"/>
        <a:buFontTx/>
        <a:buNone/>
        <a:tabLst/>
        <a:defRPr sz="2531"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Helvetica Light"/>
        </a:defRPr>
      </a:lvl4pPr>
      <a:lvl5pPr marL="1250112" marR="0" indent="0" algn="l" defTabSz="410751" rtl="0" eaLnBrk="1" latinLnBrk="0" hangingPunct="1">
        <a:lnSpc>
          <a:spcPct val="100000"/>
        </a:lnSpc>
        <a:spcBef>
          <a:spcPts val="2953"/>
        </a:spcBef>
        <a:spcAft>
          <a:spcPts val="0"/>
        </a:spcAft>
        <a:buClrTx/>
        <a:buSzPct val="75000"/>
        <a:buFontTx/>
        <a:buNone/>
        <a:tabLst/>
        <a:defRPr sz="2531"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Helvetica Light"/>
        </a:defRPr>
      </a:lvl5pPr>
      <a:lvl6pPr marL="187516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3C2FD"/>
            </a:gs>
            <a:gs pos="39000">
              <a:srgbClr val="006FA6"/>
            </a:gs>
            <a:gs pos="100000">
              <a:srgbClr val="001A6D"/>
            </a:gs>
          </a:gsLst>
          <a:lin ang="27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BF83E-F44E-8DC0-FA14-6B5C97112A5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a:extLst>
              <a:ext uri="{FF2B5EF4-FFF2-40B4-BE49-F238E27FC236}">
                <a16:creationId xmlns:a16="http://schemas.microsoft.com/office/drawing/2014/main" id="{88248D7B-A56D-AB9E-F141-062AD3213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id="{BCEF1CCE-5BE7-D8EC-94CE-E0B7F4356B7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9538AECF-5F0A-494D-A3C4-57F84681DA39}" type="datetimeFigureOut">
              <a:rPr lang="ro-RO" smtClean="0"/>
              <a:t>17.12.2025</a:t>
            </a:fld>
            <a:endParaRPr lang="ro-RO"/>
          </a:p>
        </p:txBody>
      </p:sp>
      <p:sp>
        <p:nvSpPr>
          <p:cNvPr id="5" name="Footer Placeholder 4">
            <a:extLst>
              <a:ext uri="{FF2B5EF4-FFF2-40B4-BE49-F238E27FC236}">
                <a16:creationId xmlns:a16="http://schemas.microsoft.com/office/drawing/2014/main" id="{8750E517-86BF-A7F7-9B94-CF339DEBC0C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ro-RO"/>
          </a:p>
        </p:txBody>
      </p:sp>
      <p:sp>
        <p:nvSpPr>
          <p:cNvPr id="6" name="Slide Number Placeholder 5">
            <a:extLst>
              <a:ext uri="{FF2B5EF4-FFF2-40B4-BE49-F238E27FC236}">
                <a16:creationId xmlns:a16="http://schemas.microsoft.com/office/drawing/2014/main" id="{B6A88547-4758-A6F1-6A99-2A7C4DC7FC2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0F7C4A3B-5A53-4CAD-90A9-3ECC7CDD26AA}" type="slidenum">
              <a:rPr lang="ro-RO" smtClean="0"/>
              <a:t>‹#›</a:t>
            </a:fld>
            <a:endParaRPr lang="ro-RO"/>
          </a:p>
        </p:txBody>
      </p:sp>
    </p:spTree>
    <p:extLst>
      <p:ext uri="{BB962C8B-B14F-4D97-AF65-F5344CB8AC3E}">
        <p14:creationId xmlns:p14="http://schemas.microsoft.com/office/powerpoint/2010/main" val="9290110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o-RO"/>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5.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forking-road-839830_1280.jpg"/>
          <p:cNvPicPr>
            <a:picLocks noGrp="1" noChangeAspect="1"/>
          </p:cNvPicPr>
          <p:nvPr>
            <p:ph type="pic" idx="13"/>
          </p:nvPr>
        </p:nvPicPr>
        <p:blipFill>
          <a:blip r:embed="rId2" cstate="print">
            <a:alphaModFix amt="25000"/>
            <a:extLst>
              <a:ext uri="{BEBA8EAE-BF5A-486C-A8C5-ECC9F3942E4B}">
                <a14:imgProps xmlns:a14="http://schemas.microsoft.com/office/drawing/2010/main">
                  <a14:imgLayer r:embed="rId3">
                    <a14:imgEffect>
                      <a14:saturation sat="0"/>
                    </a14:imgEffect>
                    <a14:imgEffect>
                      <a14:brightnessContrast bright="-50000"/>
                    </a14:imgEffect>
                  </a14:imgLayer>
                </a14:imgProps>
              </a:ext>
              <a:ext uri="{28A0092B-C50C-407E-A947-70E740481C1C}">
                <a14:useLocalDpi xmlns:a14="http://schemas.microsoft.com/office/drawing/2010/main" val="0"/>
              </a:ext>
            </a:extLst>
          </a:blip>
          <a:srcRect l="5585" r="5585"/>
          <a:stretch/>
        </p:blipFill>
        <p:spPr>
          <a:xfrm>
            <a:off x="1518001" y="-2838"/>
            <a:ext cx="9155906" cy="6871489"/>
          </a:xfrm>
          <a:prstGeom prst="rect">
            <a:avLst/>
          </a:prstGeom>
          <a:solidFill>
            <a:schemeClr val="accent2">
              <a:lumMod val="20000"/>
              <a:lumOff val="80000"/>
            </a:schemeClr>
          </a:solidFill>
        </p:spPr>
      </p:pic>
      <p:sp>
        <p:nvSpPr>
          <p:cNvPr id="12" name="Shape 917"/>
          <p:cNvSpPr>
            <a:spLocks noGrp="1"/>
          </p:cNvSpPr>
          <p:nvPr>
            <p:ph type="body" idx="14"/>
          </p:nvPr>
        </p:nvSpPr>
        <p:spPr>
          <a:xfrm>
            <a:off x="2502068" y="2851888"/>
            <a:ext cx="7187866" cy="1154227"/>
          </a:xfrm>
          <a:prstGeom prst="rect">
            <a:avLst/>
          </a:prstGeom>
          <a:solidFill>
            <a:schemeClr val="accent4">
              <a:lumMod val="20000"/>
              <a:lumOff val="80000"/>
            </a:schemeClr>
          </a:solidFill>
          <a:ln w="12700">
            <a:miter lim="400000"/>
          </a:ln>
        </p:spPr>
        <p:txBody>
          <a:bodyPr vert="horz" wrap="none" lIns="35719" tIns="35719" rIns="35719" bIns="35719" rtlCol="0" anchor="ctr">
            <a:spAutoFit/>
          </a:bodyPr>
          <a:lstStyle/>
          <a:p>
            <a:r>
              <a:rPr lang="en-GB" sz="3516" b="1" dirty="0" err="1">
                <a:solidFill>
                  <a:schemeClr val="tx1"/>
                </a:solidFill>
                <a:latin typeface="Arial" panose="020B0604020202020204" pitchFamily="34" charset="0"/>
                <a:cs typeface="Arial" panose="020B0604020202020204" pitchFamily="34" charset="0"/>
              </a:rPr>
              <a:t>etica</a:t>
            </a:r>
            <a:r>
              <a:rPr lang="en-GB" sz="3516" b="1" dirty="0">
                <a:solidFill>
                  <a:schemeClr val="tx1"/>
                </a:solidFill>
                <a:latin typeface="Arial" panose="020B0604020202020204" pitchFamily="34" charset="0"/>
                <a:cs typeface="Arial" panose="020B0604020202020204" pitchFamily="34" charset="0"/>
              </a:rPr>
              <a:t> </a:t>
            </a:r>
            <a:r>
              <a:rPr lang="en-GB" sz="3516" b="1" dirty="0" err="1">
                <a:solidFill>
                  <a:schemeClr val="tx1"/>
                </a:solidFill>
                <a:latin typeface="Arial" panose="020B0604020202020204" pitchFamily="34" charset="0"/>
                <a:cs typeface="Arial" panose="020B0604020202020204" pitchFamily="34" charset="0"/>
              </a:rPr>
              <a:t>universitară</a:t>
            </a:r>
            <a:r>
              <a:rPr lang="en-GB" sz="3516" b="1" dirty="0">
                <a:solidFill>
                  <a:schemeClr val="tx1"/>
                </a:solidFill>
                <a:latin typeface="Arial" panose="020B0604020202020204" pitchFamily="34" charset="0"/>
                <a:cs typeface="Arial" panose="020B0604020202020204" pitchFamily="34" charset="0"/>
              </a:rPr>
              <a:t> </a:t>
            </a:r>
            <a:r>
              <a:rPr lang="en-GB" sz="3516" b="1" dirty="0" err="1">
                <a:solidFill>
                  <a:schemeClr val="tx1"/>
                </a:solidFill>
                <a:latin typeface="Arial" panose="020B0604020202020204" pitchFamily="34" charset="0"/>
                <a:cs typeface="Arial" panose="020B0604020202020204" pitchFamily="34" charset="0"/>
              </a:rPr>
              <a:t>și</a:t>
            </a:r>
            <a:r>
              <a:rPr lang="en-GB" sz="3516" b="1" dirty="0">
                <a:solidFill>
                  <a:schemeClr val="tx1"/>
                </a:solidFill>
                <a:latin typeface="Arial" panose="020B0604020202020204" pitchFamily="34" charset="0"/>
                <a:cs typeface="Arial" panose="020B0604020202020204" pitchFamily="34" charset="0"/>
              </a:rPr>
              <a:t> </a:t>
            </a:r>
            <a:r>
              <a:rPr lang="en-GB" sz="3516" b="1" dirty="0" err="1">
                <a:solidFill>
                  <a:schemeClr val="tx1"/>
                </a:solidFill>
                <a:latin typeface="Arial" panose="020B0604020202020204" pitchFamily="34" charset="0"/>
                <a:cs typeface="Arial" panose="020B0604020202020204" pitchFamily="34" charset="0"/>
              </a:rPr>
              <a:t>etica</a:t>
            </a:r>
            <a:r>
              <a:rPr lang="en-GB" sz="3516" b="1" dirty="0">
                <a:solidFill>
                  <a:schemeClr val="tx1"/>
                </a:solidFill>
                <a:latin typeface="Arial" panose="020B0604020202020204" pitchFamily="34" charset="0"/>
                <a:cs typeface="Arial" panose="020B0604020202020204" pitchFamily="34" charset="0"/>
              </a:rPr>
              <a:t> </a:t>
            </a:r>
            <a:endParaRPr lang="ro-RO" sz="3516" b="1" dirty="0">
              <a:solidFill>
                <a:schemeClr val="tx1"/>
              </a:solidFill>
              <a:latin typeface="Arial" panose="020B0604020202020204" pitchFamily="34" charset="0"/>
              <a:cs typeface="Arial" panose="020B0604020202020204" pitchFamily="34" charset="0"/>
            </a:endParaRPr>
          </a:p>
          <a:p>
            <a:r>
              <a:rPr lang="en-GB" sz="3516" b="1" dirty="0" err="1">
                <a:solidFill>
                  <a:schemeClr val="tx1"/>
                </a:solidFill>
                <a:latin typeface="Arial" panose="020B0604020202020204" pitchFamily="34" charset="0"/>
                <a:cs typeface="Arial" panose="020B0604020202020204" pitchFamily="34" charset="0"/>
              </a:rPr>
              <a:t>activităților</a:t>
            </a:r>
            <a:r>
              <a:rPr lang="en-GB" sz="3516" b="1" dirty="0">
                <a:solidFill>
                  <a:schemeClr val="tx1"/>
                </a:solidFill>
                <a:latin typeface="Arial" panose="020B0604020202020204" pitchFamily="34" charset="0"/>
                <a:cs typeface="Arial" panose="020B0604020202020204" pitchFamily="34" charset="0"/>
              </a:rPr>
              <a:t> de </a:t>
            </a:r>
            <a:r>
              <a:rPr lang="en-GB" sz="3516" b="1" dirty="0" err="1">
                <a:solidFill>
                  <a:schemeClr val="tx1"/>
                </a:solidFill>
                <a:latin typeface="Arial" panose="020B0604020202020204" pitchFamily="34" charset="0"/>
                <a:cs typeface="Arial" panose="020B0604020202020204" pitchFamily="34" charset="0"/>
              </a:rPr>
              <a:t>cercetare</a:t>
            </a:r>
            <a:endParaRPr lang="en-GB" sz="3516"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81309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39F3C-D1B2-7D62-63B5-2D7DCAE412FA}"/>
            </a:ext>
          </a:extLst>
        </p:cNvPr>
        <p:cNvGrpSpPr/>
        <p:nvPr/>
      </p:nvGrpSpPr>
      <p:grpSpPr>
        <a:xfrm>
          <a:off x="0" y="0"/>
          <a:ext cx="0" cy="0"/>
          <a:chOff x="0" y="0"/>
          <a:chExt cx="0" cy="0"/>
        </a:xfrm>
      </p:grpSpPr>
      <p:pic>
        <p:nvPicPr>
          <p:cNvPr id="2" name="forking-road-839830_1280.jpg">
            <a:extLst>
              <a:ext uri="{FF2B5EF4-FFF2-40B4-BE49-F238E27FC236}">
                <a16:creationId xmlns:a16="http://schemas.microsoft.com/office/drawing/2014/main" id="{B165E91F-8B9D-E044-E50A-35AAB1A13409}"/>
              </a:ext>
            </a:extLst>
          </p:cNvPr>
          <p:cNvPicPr>
            <a:picLocks noChangeAspect="1"/>
          </p:cNvPicPr>
          <p:nvPr/>
        </p:nvPicPr>
        <p:blipFill>
          <a:blip r:embed="rId2" cstate="print">
            <a:alphaModFix amt="1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l="5585" r="5585"/>
          <a:stretch/>
        </p:blipFill>
        <p:spPr>
          <a:xfrm>
            <a:off x="1518001" y="-2838"/>
            <a:ext cx="9155906" cy="6871489"/>
          </a:xfrm>
          <a:prstGeom prst="rect">
            <a:avLst/>
          </a:prstGeom>
          <a:gradFill>
            <a:gsLst>
              <a:gs pos="0">
                <a:schemeClr val="bg1"/>
              </a:gs>
              <a:gs pos="100000">
                <a:schemeClr val="bg1">
                  <a:lumMod val="85000"/>
                </a:schemeClr>
              </a:gs>
            </a:gsLst>
            <a:lin ang="2700000" scaled="0"/>
          </a:gradFill>
          <a:ln w="12700">
            <a:miter lim="400000"/>
          </a:ln>
        </p:spPr>
      </p:pic>
      <p:sp>
        <p:nvSpPr>
          <p:cNvPr id="3" name="Content Placeholder 2">
            <a:extLst>
              <a:ext uri="{FF2B5EF4-FFF2-40B4-BE49-F238E27FC236}">
                <a16:creationId xmlns:a16="http://schemas.microsoft.com/office/drawing/2014/main" id="{CC1EB655-8A6D-FAFA-B52E-375104B70A33}"/>
              </a:ext>
            </a:extLst>
          </p:cNvPr>
          <p:cNvSpPr>
            <a:spLocks noGrp="1"/>
          </p:cNvSpPr>
          <p:nvPr>
            <p:ph idx="1"/>
          </p:nvPr>
        </p:nvSpPr>
        <p:spPr>
          <a:xfrm>
            <a:off x="353961" y="104775"/>
            <a:ext cx="11493910" cy="6619875"/>
          </a:xfrm>
          <a:solidFill>
            <a:schemeClr val="accent4">
              <a:lumMod val="20000"/>
              <a:lumOff val="80000"/>
            </a:schemeClr>
          </a:solidFill>
        </p:spPr>
        <p:txBody>
          <a:bodyPr>
            <a:noAutofit/>
          </a:bodyPr>
          <a:lstStyle/>
          <a:p>
            <a:pPr marL="0" indent="0" algn="ctr">
              <a:lnSpc>
                <a:spcPct val="100000"/>
              </a:lnSpc>
              <a:buNone/>
            </a:pPr>
            <a:r>
              <a:rPr lang="ro-RO" sz="2400" b="1" kern="100" dirty="0">
                <a:solidFill>
                  <a:srgbClr val="001A6D"/>
                </a:solidFill>
                <a:latin typeface="Arial" panose="020B0604020202020204" pitchFamily="34" charset="0"/>
                <a:ea typeface="Aptos" panose="020B0004020202020204" pitchFamily="34" charset="0"/>
                <a:cs typeface="Arial" panose="020B0604020202020204" pitchFamily="34" charset="0"/>
              </a:rPr>
              <a:t>Măsuri adoptate de CEU</a:t>
            </a:r>
          </a:p>
          <a:p>
            <a:pPr marL="342900" indent="-342900" algn="just">
              <a:lnSpc>
                <a:spcPct val="100000"/>
              </a:lnSpc>
              <a:buAutoNum type="arabicPeriod"/>
            </a:pP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A reunit primele </a:t>
            </a:r>
            <a:r>
              <a:rPr lang="ro-RO" sz="2000" b="1" kern="100" dirty="0">
                <a:latin typeface="Arial" panose="020B0604020202020204" pitchFamily="34" charset="0"/>
                <a:ea typeface="Aptos" panose="020B0004020202020204" pitchFamily="34" charset="0"/>
                <a:cs typeface="Arial" panose="020B0604020202020204" pitchFamily="34" charset="0"/>
              </a:rPr>
              <a:t>7 sesizări </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de la CUP întrucât aveau o legătură între ele</a:t>
            </a:r>
            <a:r>
              <a:rPr lang="en-US"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 (</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priveau faptele aceluiași cadru didactic</a:t>
            </a:r>
            <a:r>
              <a:rPr lang="en-US"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 și a sesizat  Consiliului de Administrație pentru a dispune</a:t>
            </a:r>
            <a:r>
              <a:rPr lang="en-US"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 </a:t>
            </a:r>
            <a:r>
              <a:rPr lang="en-US" sz="2000" b="1" kern="100" dirty="0" err="1">
                <a:solidFill>
                  <a:srgbClr val="001A6D"/>
                </a:solidFill>
                <a:latin typeface="Arial" panose="020B0604020202020204" pitchFamily="34" charset="0"/>
                <a:ea typeface="Aptos" panose="020B0004020202020204" pitchFamily="34" charset="0"/>
                <a:cs typeface="Arial" panose="020B0604020202020204" pitchFamily="34" charset="0"/>
              </a:rPr>
              <a:t>efectuarea</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 un</a:t>
            </a:r>
            <a:r>
              <a:rPr lang="en-US" sz="2000" b="1" kern="100" dirty="0" err="1">
                <a:solidFill>
                  <a:srgbClr val="001A6D"/>
                </a:solidFill>
                <a:latin typeface="Arial" panose="020B0604020202020204" pitchFamily="34" charset="0"/>
                <a:ea typeface="Aptos" panose="020B0004020202020204" pitchFamily="34" charset="0"/>
                <a:cs typeface="Arial" panose="020B0604020202020204" pitchFamily="34" charset="0"/>
              </a:rPr>
              <a:t>ui</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 examen medical  complet  de către cadru</a:t>
            </a:r>
            <a:r>
              <a:rPr lang="en-US"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l</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 didactic reclamat de către studenți, având în vedere comportamentul inadecvat în relația cu aceștia</a:t>
            </a:r>
            <a:r>
              <a:rPr lang="en-US"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 </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a suspendat soluționarea cauzei până la finalizarea controlului medical complet;</a:t>
            </a:r>
          </a:p>
          <a:p>
            <a:pPr marL="342900" indent="-342900" algn="just">
              <a:lnSpc>
                <a:spcPct val="100000"/>
              </a:lnSpc>
              <a:buAutoNum type="arabicPeriod"/>
            </a:pP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A admis parțial sesizarea studentului pentru lipsa de transparență în comunicarea criteriilor de evaluare și a respins evaluarea discriminatorie, întrucât nu s-a constatat existența de acte și </a:t>
            </a:r>
            <a:r>
              <a:rPr lang="en-US"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de </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fapte de discriminare în procesul de evaluare a reclamantului;</a:t>
            </a:r>
          </a:p>
          <a:p>
            <a:pPr marL="342900" indent="-342900" algn="just">
              <a:lnSpc>
                <a:spcPct val="100000"/>
              </a:lnSpc>
              <a:buAutoNum type="arabicPeriod"/>
            </a:pP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A suspendat cauza în</a:t>
            </a:r>
            <a:r>
              <a:rPr lang="en-US"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 </a:t>
            </a:r>
            <a:r>
              <a:rPr lang="en-US" sz="2000" b="1" kern="100" dirty="0" err="1">
                <a:solidFill>
                  <a:srgbClr val="001A6D"/>
                </a:solidFill>
                <a:latin typeface="Arial" panose="020B0604020202020204" pitchFamily="34" charset="0"/>
                <a:ea typeface="Aptos" panose="020B0004020202020204" pitchFamily="34" charset="0"/>
                <a:cs typeface="Arial" panose="020B0604020202020204" pitchFamily="34" charset="0"/>
              </a:rPr>
              <a:t>ceea</a:t>
            </a:r>
            <a:r>
              <a:rPr lang="en-US"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 </a:t>
            </a:r>
            <a:r>
              <a:rPr lang="en-US" sz="2000" b="1" kern="100" dirty="0" err="1">
                <a:solidFill>
                  <a:srgbClr val="001A6D"/>
                </a:solidFill>
                <a:latin typeface="Arial" panose="020B0604020202020204" pitchFamily="34" charset="0"/>
                <a:ea typeface="Aptos" panose="020B0004020202020204" pitchFamily="34" charset="0"/>
                <a:cs typeface="Arial" panose="020B0604020202020204" pitchFamily="34" charset="0"/>
              </a:rPr>
              <a:t>ce</a:t>
            </a:r>
            <a:r>
              <a:rPr lang="en-US"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 </a:t>
            </a:r>
            <a:r>
              <a:rPr lang="en-US" sz="2000" b="1" kern="100" dirty="0" err="1">
                <a:solidFill>
                  <a:srgbClr val="001A6D"/>
                </a:solidFill>
                <a:latin typeface="Arial" panose="020B0604020202020204" pitchFamily="34" charset="0"/>
                <a:ea typeface="Aptos" panose="020B0004020202020204" pitchFamily="34" charset="0"/>
                <a:cs typeface="Arial" panose="020B0604020202020204" pitchFamily="34" charset="0"/>
              </a:rPr>
              <a:t>prive</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ș</a:t>
            </a:r>
            <a:r>
              <a:rPr lang="en-US" sz="2000" b="1" kern="100" dirty="0" err="1">
                <a:solidFill>
                  <a:srgbClr val="001A6D"/>
                </a:solidFill>
                <a:latin typeface="Arial" panose="020B0604020202020204" pitchFamily="34" charset="0"/>
                <a:ea typeface="Aptos" panose="020B0004020202020204" pitchFamily="34" charset="0"/>
                <a:cs typeface="Arial" panose="020B0604020202020204" pitchFamily="34" charset="0"/>
              </a:rPr>
              <a:t>te</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 sesiz</a:t>
            </a:r>
            <a:r>
              <a:rPr lang="en-US"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area</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 formulată împotriva cadrului didactic reclamat care are raportul de muncă suspendat cu POLITEHNICA București, pe durata suspendării contractului de muncă.</a:t>
            </a:r>
          </a:p>
          <a:p>
            <a:pPr marL="342900" indent="-342900" algn="just">
              <a:lnSpc>
                <a:spcPct val="100000"/>
              </a:lnSpc>
              <a:buAutoNum type="arabicPeriod"/>
            </a:pP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A respins sesizarea împotriva studentului reclamat, întrucât nu s-au identificat dovezi privind intenția acestuia de a încălca prevederile OUG nr. 31/2002 și ale Ordinului </a:t>
            </a:r>
            <a:r>
              <a:rPr lang="en-US"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M</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inistrului </a:t>
            </a:r>
            <a:r>
              <a:rPr lang="en-US"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E</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ducației nr. 4043/2024 privind aprobarea Codului de conduită pentru prevenția şi sancționarea xenofobiei, radicalizării şi </a:t>
            </a:r>
            <a:r>
              <a:rPr lang="en-US"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a </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discursului instigator la ură  și de a promova ideologii extremiste sau contrare valorilor universitare, chiar în contextul ironic al comentariilor sale. A atras atenția studentului asupra necesității de a conștientiza responsabilitea care îi revine în exercitarea libertății de exprimare manifestată în comunicarea publică, </a:t>
            </a:r>
            <a:r>
              <a:rPr lang="en-US" sz="2000" b="1" kern="100" dirty="0" err="1">
                <a:solidFill>
                  <a:srgbClr val="001A6D"/>
                </a:solidFill>
                <a:latin typeface="Arial" panose="020B0604020202020204" pitchFamily="34" charset="0"/>
                <a:ea typeface="Aptos" panose="020B0004020202020204" pitchFamily="34" charset="0"/>
                <a:cs typeface="Arial" panose="020B0604020202020204" pitchFamily="34" charset="0"/>
              </a:rPr>
              <a:t>chiar</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 prin intermediul rețelelor sociale.</a:t>
            </a:r>
          </a:p>
          <a:p>
            <a:pPr marL="342900" indent="-342900" algn="just">
              <a:lnSpc>
                <a:spcPct val="100000"/>
              </a:lnSpc>
              <a:buAutoNum type="arabicPeriod"/>
            </a:pPr>
            <a:endParaRPr lang="ro-RO" sz="1758"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a:p>
            <a:pPr marL="342900" indent="-342900" algn="just">
              <a:lnSpc>
                <a:spcPct val="100000"/>
              </a:lnSpc>
              <a:buAutoNum type="arabicPeriod"/>
            </a:pPr>
            <a:endParaRPr lang="ro-RO" sz="1758"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a:p>
            <a:pPr marL="0" indent="0" algn="ctr">
              <a:lnSpc>
                <a:spcPct val="100000"/>
              </a:lnSpc>
              <a:buNone/>
            </a:pPr>
            <a:endPar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569902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3E505-C9AA-1661-9EAB-8DE714260829}"/>
            </a:ext>
          </a:extLst>
        </p:cNvPr>
        <p:cNvGrpSpPr/>
        <p:nvPr/>
      </p:nvGrpSpPr>
      <p:grpSpPr>
        <a:xfrm>
          <a:off x="0" y="0"/>
          <a:ext cx="0" cy="0"/>
          <a:chOff x="0" y="0"/>
          <a:chExt cx="0" cy="0"/>
        </a:xfrm>
      </p:grpSpPr>
      <p:pic>
        <p:nvPicPr>
          <p:cNvPr id="2" name="forking-road-839830_1280.jpg">
            <a:extLst>
              <a:ext uri="{FF2B5EF4-FFF2-40B4-BE49-F238E27FC236}">
                <a16:creationId xmlns:a16="http://schemas.microsoft.com/office/drawing/2014/main" id="{E5DB1AD1-1D9B-2B67-7DF3-99E1ADF8EB8E}"/>
              </a:ext>
            </a:extLst>
          </p:cNvPr>
          <p:cNvPicPr>
            <a:picLocks noChangeAspect="1"/>
          </p:cNvPicPr>
          <p:nvPr/>
        </p:nvPicPr>
        <p:blipFill>
          <a:blip r:embed="rId2" cstate="print">
            <a:alphaModFix amt="1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l="5585" r="5585"/>
          <a:stretch/>
        </p:blipFill>
        <p:spPr>
          <a:xfrm>
            <a:off x="1518001" y="-2838"/>
            <a:ext cx="9155906" cy="6871489"/>
          </a:xfrm>
          <a:prstGeom prst="rect">
            <a:avLst/>
          </a:prstGeom>
          <a:gradFill>
            <a:gsLst>
              <a:gs pos="0">
                <a:schemeClr val="bg1"/>
              </a:gs>
              <a:gs pos="100000">
                <a:schemeClr val="bg1">
                  <a:lumMod val="85000"/>
                </a:schemeClr>
              </a:gs>
            </a:gsLst>
            <a:lin ang="2700000" scaled="0"/>
          </a:gradFill>
          <a:ln w="12700">
            <a:miter lim="400000"/>
          </a:ln>
        </p:spPr>
      </p:pic>
      <p:sp>
        <p:nvSpPr>
          <p:cNvPr id="3" name="Content Placeholder 2">
            <a:extLst>
              <a:ext uri="{FF2B5EF4-FFF2-40B4-BE49-F238E27FC236}">
                <a16:creationId xmlns:a16="http://schemas.microsoft.com/office/drawing/2014/main" id="{F6EB7499-3513-4ABC-0030-E58DF89B24A6}"/>
              </a:ext>
            </a:extLst>
          </p:cNvPr>
          <p:cNvSpPr>
            <a:spLocks noGrp="1"/>
          </p:cNvSpPr>
          <p:nvPr>
            <p:ph idx="1"/>
          </p:nvPr>
        </p:nvSpPr>
        <p:spPr>
          <a:xfrm>
            <a:off x="707923" y="104775"/>
            <a:ext cx="10628671" cy="6619875"/>
          </a:xfrm>
          <a:solidFill>
            <a:schemeClr val="accent4">
              <a:lumMod val="20000"/>
              <a:lumOff val="80000"/>
            </a:schemeClr>
          </a:solidFill>
        </p:spPr>
        <p:txBody>
          <a:bodyPr>
            <a:noAutofit/>
          </a:bodyPr>
          <a:lstStyle/>
          <a:p>
            <a:pPr marL="0" indent="0" algn="just">
              <a:lnSpc>
                <a:spcPct val="100000"/>
              </a:lnSpc>
              <a:buNone/>
            </a:pPr>
            <a:r>
              <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5. A</a:t>
            </a:r>
            <a:r>
              <a:rPr lang="en-US"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 </a:t>
            </a:r>
            <a:r>
              <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constatat lipsa de intenție în legătură cu respectarea normelor de etică și deontologie universitară cauzată de interpretarea neadecvată </a:t>
            </a:r>
            <a:r>
              <a:rPr lang="en-US"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a </a:t>
            </a:r>
            <a:r>
              <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acestora.</a:t>
            </a:r>
          </a:p>
          <a:p>
            <a:pPr marL="0" indent="0" algn="just">
              <a:lnSpc>
                <a:spcPct val="100000"/>
              </a:lnSpc>
              <a:buNone/>
            </a:pPr>
            <a:r>
              <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A identificat, totodată, necesitatea unor acțiuni preventive și a recomandat participarea persoanelor implicate în conflict la activități de instruire cu scopul de a se îmbunătăți îndeplinirea rolurilor instituționale c</a:t>
            </a:r>
            <a:r>
              <a:rPr lang="en-US"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are</a:t>
            </a:r>
            <a:r>
              <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 implică responsabilități administrative în cadrul susținerii examenelor publice. </a:t>
            </a:r>
          </a:p>
          <a:p>
            <a:pPr marL="0" indent="0" algn="just">
              <a:lnSpc>
                <a:spcPct val="100000"/>
              </a:lnSpc>
              <a:buNone/>
            </a:pPr>
            <a:r>
              <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6. A constatat inexistența unei abateri etice în conduita cadrului didactic reclamat, având în vedere lipsa de intenție și faptul că acțiunile sale au fost cauzate de lacune procedurale și de o înțelegere insuficientă a funcționării instrumentelor digitale, la care s-a adăugat un mod de comunicare cu studentul neadecvat standardelor așteptate, fără a atinge însă pragul unei încălcări etice.</a:t>
            </a:r>
          </a:p>
          <a:p>
            <a:pPr marL="0" indent="0" algn="just">
              <a:lnSpc>
                <a:spcPct val="100000"/>
              </a:lnSpc>
              <a:buNone/>
            </a:pPr>
            <a:r>
              <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7. A respins ca neîntemeiată acuzația privind presupusa fraudă academică întrucât nu există probe care să demonstreze că lucrarea ar fi fost realizată de către</a:t>
            </a:r>
            <a:r>
              <a:rPr lang="en-US"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 o </a:t>
            </a:r>
            <a:r>
              <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altă persoană iar sprijinul acordat d</a:t>
            </a:r>
            <a:r>
              <a:rPr lang="en-US"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e </a:t>
            </a:r>
            <a:r>
              <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către</a:t>
            </a:r>
            <a:r>
              <a:rPr lang="en-US"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 </a:t>
            </a:r>
            <a:r>
              <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reclamant s-a limitat la activități de execuție fizică, permise în proiectele inginerești. În plus</a:t>
            </a:r>
            <a:r>
              <a:rPr lang="en-US"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a:t>
            </a:r>
            <a:r>
              <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 verificarea antiplagiat și evaluarea comisiei de diplomă au confirmat originalitatea lucrării și cunoașterea ei de către studentă.</a:t>
            </a:r>
          </a:p>
          <a:p>
            <a:pPr marL="0" indent="0" algn="just">
              <a:lnSpc>
                <a:spcPct val="100000"/>
              </a:lnSpc>
              <a:buNone/>
            </a:pPr>
            <a:endPar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403683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7865B8D-75BF-4EA4-9C24-3C56800EB2AA}"/>
              </a:ext>
            </a:extLst>
          </p:cNvPr>
          <p:cNvSpPr>
            <a:spLocks noGrp="1"/>
          </p:cNvSpPr>
          <p:nvPr>
            <p:ph type="title"/>
          </p:nvPr>
        </p:nvSpPr>
        <p:spPr>
          <a:xfrm>
            <a:off x="831850" y="1709738"/>
            <a:ext cx="10598150" cy="3643312"/>
          </a:xfrm>
          <a:solidFill>
            <a:schemeClr val="accent4">
              <a:lumMod val="20000"/>
              <a:lumOff val="80000"/>
            </a:schemeClr>
          </a:solidFill>
        </p:spPr>
        <p:txBody>
          <a:bodyPr>
            <a:normAutofit/>
          </a:bodyPr>
          <a:lstStyle/>
          <a:p>
            <a:pPr algn="ctr"/>
            <a:r>
              <a:rPr lang="ro-RO" dirty="0"/>
              <a:t>Comisia de etică universitară</a:t>
            </a:r>
            <a:br>
              <a:rPr lang="ro-RO" dirty="0"/>
            </a:br>
            <a:r>
              <a:rPr lang="ro-RO" sz="4000" dirty="0"/>
              <a:t>Subcomisia eticii cercetării </a:t>
            </a:r>
            <a:br>
              <a:rPr lang="ro-RO" dirty="0"/>
            </a:br>
            <a:r>
              <a:rPr lang="ro-RO" sz="3200" b="1" dirty="0"/>
              <a:t>Referitor la respectarea demnităţii participanţilor la cercetare și </a:t>
            </a:r>
            <a:r>
              <a:rPr lang="en-US" sz="3200" b="1" dirty="0"/>
              <a:t>la </a:t>
            </a:r>
            <a:r>
              <a:rPr lang="ro-RO" sz="3200" b="1" dirty="0"/>
              <a:t>prevenirea prejudiciului în cercetare şi inovare</a:t>
            </a:r>
            <a:r>
              <a:rPr lang="en-US" sz="3200" b="1" dirty="0"/>
              <a:t> - </a:t>
            </a:r>
            <a:r>
              <a:rPr lang="ro-RO" sz="3200" b="1" dirty="0"/>
              <a:t>avize etice</a:t>
            </a:r>
            <a:endParaRPr lang="ro-RO" b="1" dirty="0"/>
          </a:p>
        </p:txBody>
      </p:sp>
    </p:spTree>
    <p:extLst>
      <p:ext uri="{BB962C8B-B14F-4D97-AF65-F5344CB8AC3E}">
        <p14:creationId xmlns:p14="http://schemas.microsoft.com/office/powerpoint/2010/main" val="26087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0EDEE-6E15-5F81-FB45-CDAED69FAE4D}"/>
            </a:ext>
          </a:extLst>
        </p:cNvPr>
        <p:cNvGrpSpPr/>
        <p:nvPr/>
      </p:nvGrpSpPr>
      <p:grpSpPr>
        <a:xfrm>
          <a:off x="0" y="0"/>
          <a:ext cx="0" cy="0"/>
          <a:chOff x="0" y="0"/>
          <a:chExt cx="0" cy="0"/>
        </a:xfrm>
      </p:grpSpPr>
      <p:pic>
        <p:nvPicPr>
          <p:cNvPr id="2" name="forking-road-839830_1280.jpg">
            <a:extLst>
              <a:ext uri="{FF2B5EF4-FFF2-40B4-BE49-F238E27FC236}">
                <a16:creationId xmlns:a16="http://schemas.microsoft.com/office/drawing/2014/main" id="{7CC6B672-C8B0-3037-CCA5-46C0CFC3EF4D}"/>
              </a:ext>
            </a:extLst>
          </p:cNvPr>
          <p:cNvPicPr>
            <a:picLocks noChangeAspect="1"/>
          </p:cNvPicPr>
          <p:nvPr/>
        </p:nvPicPr>
        <p:blipFill>
          <a:blip r:embed="rId2" cstate="print">
            <a:alphaModFix amt="1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l="5585" r="5585"/>
          <a:stretch/>
        </p:blipFill>
        <p:spPr>
          <a:xfrm>
            <a:off x="1518001" y="-2838"/>
            <a:ext cx="9155906" cy="6871489"/>
          </a:xfrm>
          <a:prstGeom prst="rect">
            <a:avLst/>
          </a:prstGeom>
          <a:gradFill>
            <a:gsLst>
              <a:gs pos="0">
                <a:schemeClr val="bg1"/>
              </a:gs>
              <a:gs pos="100000">
                <a:schemeClr val="bg1">
                  <a:lumMod val="85000"/>
                </a:schemeClr>
              </a:gs>
            </a:gsLst>
            <a:lin ang="2700000" scaled="0"/>
          </a:gradFill>
          <a:ln w="12700">
            <a:miter lim="400000"/>
          </a:ln>
        </p:spPr>
      </p:pic>
      <p:sp>
        <p:nvSpPr>
          <p:cNvPr id="3" name="Content Placeholder 2">
            <a:extLst>
              <a:ext uri="{FF2B5EF4-FFF2-40B4-BE49-F238E27FC236}">
                <a16:creationId xmlns:a16="http://schemas.microsoft.com/office/drawing/2014/main" id="{00FB3471-D38F-AE89-E4F9-99B6B0D38944}"/>
              </a:ext>
            </a:extLst>
          </p:cNvPr>
          <p:cNvSpPr>
            <a:spLocks noGrp="1"/>
          </p:cNvSpPr>
          <p:nvPr>
            <p:ph idx="1"/>
          </p:nvPr>
        </p:nvSpPr>
        <p:spPr>
          <a:xfrm>
            <a:off x="727588" y="104775"/>
            <a:ext cx="10766322" cy="6619875"/>
          </a:xfrm>
          <a:solidFill>
            <a:schemeClr val="accent4">
              <a:lumMod val="20000"/>
              <a:lumOff val="80000"/>
            </a:schemeClr>
          </a:solidFill>
        </p:spPr>
        <p:txBody>
          <a:bodyPr>
            <a:noAutofit/>
          </a:bodyPr>
          <a:lstStyle/>
          <a:p>
            <a:pPr>
              <a:lnSpc>
                <a:spcPct val="100000"/>
              </a:lnSpc>
            </a:pPr>
            <a:endParaRPr lang="ro-RO" sz="1800" b="1" kern="100" dirty="0">
              <a:solidFill>
                <a:srgbClr val="001A6D"/>
              </a:solidFill>
              <a:latin typeface="Arial" panose="020B0604020202020204" pitchFamily="34" charset="0"/>
              <a:cs typeface="Arial" panose="020B0604020202020204" pitchFamily="34" charset="0"/>
            </a:endParaRPr>
          </a:p>
          <a:p>
            <a:pPr marL="0" indent="0" algn="ctr">
              <a:lnSpc>
                <a:spcPct val="100000"/>
              </a:lnSpc>
              <a:buNone/>
            </a:pPr>
            <a:r>
              <a:rPr lang="ro-RO" sz="1800" b="1" kern="100" dirty="0">
                <a:solidFill>
                  <a:srgbClr val="001A6D"/>
                </a:solidFill>
                <a:latin typeface="Arial" panose="020B0604020202020204" pitchFamily="34" charset="0"/>
                <a:ea typeface="Aptos" panose="020B0004020202020204" pitchFamily="34" charset="0"/>
                <a:cs typeface="Arial" panose="020B0604020202020204" pitchFamily="34" charset="0"/>
              </a:rPr>
              <a:t>Comisia de etică universitară- Subcomisia de etică a cercetării</a:t>
            </a:r>
          </a:p>
          <a:p>
            <a:pPr marL="0" indent="0" algn="ctr">
              <a:lnSpc>
                <a:spcPct val="100000"/>
              </a:lnSpc>
              <a:buNone/>
            </a:pPr>
            <a:r>
              <a:rPr lang="ro-RO" sz="1800" b="1" kern="100" dirty="0">
                <a:solidFill>
                  <a:srgbClr val="001A6D"/>
                </a:solidFill>
                <a:latin typeface="Arial" panose="020B0604020202020204" pitchFamily="34" charset="0"/>
                <a:ea typeface="Aptos" panose="020B0004020202020204" pitchFamily="34" charset="0"/>
                <a:cs typeface="Arial" panose="020B0604020202020204" pitchFamily="34" charset="0"/>
              </a:rPr>
              <a:t>CEU-SEC</a:t>
            </a:r>
          </a:p>
          <a:p>
            <a:pPr algn="just"/>
            <a:r>
              <a:rPr lang="ro-RO" sz="1800" b="1" kern="100" dirty="0">
                <a:solidFill>
                  <a:srgbClr val="001A6D"/>
                </a:solidFill>
                <a:latin typeface="Arial" panose="020B0604020202020204" pitchFamily="34" charset="0"/>
                <a:ea typeface="Aptos" panose="020B0004020202020204" pitchFamily="34" charset="0"/>
                <a:cs typeface="Arial" panose="020B0604020202020204" pitchFamily="34" charset="0"/>
              </a:rPr>
              <a:t>Comisia de etică universitară</a:t>
            </a:r>
            <a:r>
              <a:rPr lang="en-US" sz="1800" b="1" kern="100" dirty="0">
                <a:solidFill>
                  <a:srgbClr val="001A6D"/>
                </a:solidFill>
                <a:latin typeface="Arial" panose="020B0604020202020204" pitchFamily="34" charset="0"/>
                <a:ea typeface="Aptos" panose="020B0004020202020204" pitchFamily="34" charset="0"/>
                <a:cs typeface="Arial" panose="020B0604020202020204" pitchFamily="34" charset="0"/>
              </a:rPr>
              <a:t> </a:t>
            </a:r>
            <a:r>
              <a:rPr lang="ro-RO" sz="1800" b="1" kern="100" dirty="0">
                <a:solidFill>
                  <a:srgbClr val="001A6D"/>
                </a:solidFill>
                <a:latin typeface="Arial" panose="020B0604020202020204" pitchFamily="34" charset="0"/>
                <a:ea typeface="Aptos" panose="020B0004020202020204" pitchFamily="34" charset="0"/>
                <a:cs typeface="Arial" panose="020B0604020202020204" pitchFamily="34" charset="0"/>
              </a:rPr>
              <a:t>- Subcomisia de etică a cercetării </a:t>
            </a:r>
            <a:r>
              <a:rPr lang="en-US" sz="1800" b="1" kern="100" dirty="0">
                <a:solidFill>
                  <a:srgbClr val="001A6D"/>
                </a:solidFill>
                <a:latin typeface="Arial" panose="020B0604020202020204" pitchFamily="34" charset="0"/>
                <a:ea typeface="Aptos" panose="020B0004020202020204" pitchFamily="34" charset="0"/>
                <a:cs typeface="Arial" panose="020B0604020202020204" pitchFamily="34" charset="0"/>
              </a:rPr>
              <a:t>(</a:t>
            </a:r>
            <a:r>
              <a:rPr lang="ro-RO" sz="1800" b="1" kern="100" dirty="0">
                <a:solidFill>
                  <a:srgbClr val="001A6D"/>
                </a:solidFill>
                <a:latin typeface="Arial" panose="020B0604020202020204" pitchFamily="34" charset="0"/>
                <a:cs typeface="Arial" panose="020B0604020202020204" pitchFamily="34" charset="0"/>
              </a:rPr>
              <a:t>CEU - SEC </a:t>
            </a:r>
            <a:r>
              <a:rPr lang="en-US" sz="1800" b="1" kern="100" dirty="0">
                <a:solidFill>
                  <a:srgbClr val="001A6D"/>
                </a:solidFill>
                <a:latin typeface="Arial" panose="020B0604020202020204" pitchFamily="34" charset="0"/>
                <a:cs typeface="Arial" panose="020B0604020202020204" pitchFamily="34" charset="0"/>
              </a:rPr>
              <a:t>) </a:t>
            </a:r>
            <a:r>
              <a:rPr lang="ro-RO" sz="1800" b="1" kern="100" dirty="0">
                <a:solidFill>
                  <a:srgbClr val="001A6D"/>
                </a:solidFill>
                <a:latin typeface="Arial" panose="020B0604020202020204" pitchFamily="34" charset="0"/>
                <a:ea typeface="Aptos" panose="020B0004020202020204" pitchFamily="34" charset="0"/>
                <a:cs typeface="Arial" panose="020B0604020202020204" pitchFamily="34" charset="0"/>
              </a:rPr>
              <a:t>a </a:t>
            </a:r>
            <a:r>
              <a:rPr lang="ro-RO" sz="1800" b="1" kern="100" dirty="0">
                <a:solidFill>
                  <a:srgbClr val="001A6D"/>
                </a:solidFill>
                <a:latin typeface="Arial" panose="020B0604020202020204" pitchFamily="34" charset="0"/>
                <a:cs typeface="Arial" panose="020B0604020202020204" pitchFamily="34" charset="0"/>
              </a:rPr>
              <a:t>emis 19 avize etice </a:t>
            </a:r>
            <a:r>
              <a:rPr lang="ro-RO" sz="1800" b="1" kern="100" dirty="0">
                <a:solidFill>
                  <a:srgbClr val="001A6D"/>
                </a:solidFill>
                <a:latin typeface="Arial" panose="020B0604020202020204" pitchFamily="34" charset="0"/>
                <a:ea typeface="Aptos" panose="020B0004020202020204" pitchFamily="34" charset="0"/>
                <a:cs typeface="Arial" panose="020B0604020202020204" pitchFamily="34" charset="0"/>
              </a:rPr>
              <a:t>pentru demararea cercetărilor în cadrul proiectelor de cercetare care implică subiecți umani, date personale sau intervenții sensibile, pe baza unui set de principii și </a:t>
            </a:r>
            <a:r>
              <a:rPr lang="en-US" sz="1800" b="1" kern="100" dirty="0">
                <a:solidFill>
                  <a:srgbClr val="001A6D"/>
                </a:solidFill>
                <a:latin typeface="Arial" panose="020B0604020202020204" pitchFamily="34" charset="0"/>
                <a:ea typeface="Aptos" panose="020B0004020202020204" pitchFamily="34" charset="0"/>
                <a:cs typeface="Arial" panose="020B0604020202020204" pitchFamily="34" charset="0"/>
              </a:rPr>
              <a:t>de </a:t>
            </a:r>
            <a:r>
              <a:rPr lang="ro-RO" sz="1800" b="1" kern="100" dirty="0">
                <a:solidFill>
                  <a:srgbClr val="001A6D"/>
                </a:solidFill>
                <a:latin typeface="Arial" panose="020B0604020202020204" pitchFamily="34" charset="0"/>
                <a:ea typeface="Aptos" panose="020B0004020202020204" pitchFamily="34" charset="0"/>
                <a:cs typeface="Arial" panose="020B0604020202020204" pitchFamily="34" charset="0"/>
              </a:rPr>
              <a:t>criterii bine definite.</a:t>
            </a:r>
          </a:p>
          <a:p>
            <a:pPr algn="just"/>
            <a:r>
              <a:rPr lang="ro-RO" sz="1800" b="1" kern="100" dirty="0">
                <a:solidFill>
                  <a:srgbClr val="001A6D"/>
                </a:solidFill>
                <a:latin typeface="Arial" panose="020B0604020202020204" pitchFamily="34" charset="0"/>
                <a:cs typeface="Arial" panose="020B0604020202020204" pitchFamily="34" charset="0"/>
              </a:rPr>
              <a:t>Cele mai importante considerente etice luate în calcul pentru acordarea avizelor </a:t>
            </a:r>
            <a:r>
              <a:rPr lang="en-US" sz="1800" b="1" kern="100" dirty="0">
                <a:solidFill>
                  <a:srgbClr val="001A6D"/>
                </a:solidFill>
                <a:latin typeface="Arial" panose="020B0604020202020204" pitchFamily="34" charset="0"/>
                <a:cs typeface="Arial" panose="020B0604020202020204" pitchFamily="34" charset="0"/>
              </a:rPr>
              <a:t>date </a:t>
            </a:r>
            <a:r>
              <a:rPr lang="ro-RO" sz="1800" b="1" kern="100" dirty="0">
                <a:solidFill>
                  <a:srgbClr val="001A6D"/>
                </a:solidFill>
                <a:latin typeface="Arial" panose="020B0604020202020204" pitchFamily="34" charset="0"/>
                <a:cs typeface="Arial" panose="020B0604020202020204" pitchFamily="34" charset="0"/>
              </a:rPr>
              <a:t>de către</a:t>
            </a:r>
            <a:r>
              <a:rPr lang="en-US" sz="1800" b="1" kern="100" dirty="0">
                <a:solidFill>
                  <a:srgbClr val="001A6D"/>
                </a:solidFill>
                <a:latin typeface="Arial" panose="020B0604020202020204" pitchFamily="34" charset="0"/>
                <a:cs typeface="Arial" panose="020B0604020202020204" pitchFamily="34" charset="0"/>
              </a:rPr>
              <a:t> </a:t>
            </a:r>
            <a:r>
              <a:rPr lang="ro-RO" sz="1800" b="1" kern="100" dirty="0">
                <a:solidFill>
                  <a:srgbClr val="001A6D"/>
                </a:solidFill>
                <a:latin typeface="Arial" panose="020B0604020202020204" pitchFamily="34" charset="0"/>
                <a:cs typeface="Arial" panose="020B0604020202020204" pitchFamily="34" charset="0"/>
              </a:rPr>
              <a:t>CEU-SEC sunt</a:t>
            </a:r>
            <a:r>
              <a:rPr lang="ro-RO" sz="2800" dirty="0"/>
              <a:t>:</a:t>
            </a:r>
          </a:p>
          <a:p>
            <a:pPr marL="342900" indent="-342900">
              <a:buFont typeface="+mj-lt"/>
              <a:buAutoNum type="arabicPeriod"/>
            </a:pPr>
            <a:r>
              <a:rPr lang="ro-RO" sz="1800" b="1" kern="100" dirty="0">
                <a:solidFill>
                  <a:srgbClr val="001A6D"/>
                </a:solidFill>
                <a:latin typeface="Arial" panose="020B0604020202020204" pitchFamily="34" charset="0"/>
                <a:cs typeface="Arial" panose="020B0604020202020204" pitchFamily="34" charset="0"/>
              </a:rPr>
              <a:t>Consimțământul informat și respectarea autonomiei participanților;</a:t>
            </a:r>
          </a:p>
          <a:p>
            <a:pPr marL="342900" lvl="0" indent="-342900">
              <a:buFont typeface="+mj-lt"/>
              <a:buAutoNum type="arabicPeriod"/>
            </a:pPr>
            <a:r>
              <a:rPr lang="ro-RO" sz="1800" b="1" kern="100" dirty="0">
                <a:solidFill>
                  <a:srgbClr val="001A6D"/>
                </a:solidFill>
                <a:latin typeface="Arial" panose="020B0604020202020204" pitchFamily="34" charset="0"/>
                <a:cs typeface="Arial" panose="020B0604020202020204" pitchFamily="34" charset="0"/>
              </a:rPr>
              <a:t>Confidențialitatea și protecția datelor; </a:t>
            </a:r>
          </a:p>
          <a:p>
            <a:pPr marL="342900" lvl="0" indent="-342900">
              <a:buFont typeface="+mj-lt"/>
              <a:buAutoNum type="arabicPeriod"/>
            </a:pPr>
            <a:r>
              <a:rPr lang="ro-RO" sz="1800" b="1" kern="100" dirty="0">
                <a:solidFill>
                  <a:srgbClr val="001A6D"/>
                </a:solidFill>
                <a:latin typeface="Arial" panose="020B0604020202020204" pitchFamily="34" charset="0"/>
                <a:cs typeface="Arial" panose="020B0604020202020204" pitchFamily="34" charset="0"/>
              </a:rPr>
              <a:t>Minimizarea riscurilor și maximizarea beneficiilor;</a:t>
            </a:r>
          </a:p>
          <a:p>
            <a:pPr marL="342900" lvl="0" indent="-342900">
              <a:buFont typeface="+mj-lt"/>
              <a:buAutoNum type="arabicPeriod"/>
            </a:pPr>
            <a:r>
              <a:rPr lang="ro-RO" sz="1800" b="1" kern="100" dirty="0">
                <a:solidFill>
                  <a:srgbClr val="001A6D"/>
                </a:solidFill>
                <a:latin typeface="Arial" panose="020B0604020202020204" pitchFamily="34" charset="0"/>
                <a:cs typeface="Arial" panose="020B0604020202020204" pitchFamily="34" charset="0"/>
              </a:rPr>
              <a:t>Echitatea și selecția adecvată a participanților;</a:t>
            </a:r>
          </a:p>
          <a:p>
            <a:pPr marL="342900" lvl="0" indent="-342900">
              <a:buFont typeface="+mj-lt"/>
              <a:buAutoNum type="arabicPeriod"/>
            </a:pPr>
            <a:r>
              <a:rPr lang="ro-RO" sz="1800" b="1" kern="100" dirty="0">
                <a:solidFill>
                  <a:srgbClr val="001A6D"/>
                </a:solidFill>
                <a:latin typeface="Arial" panose="020B0604020202020204" pitchFamily="34" charset="0"/>
                <a:cs typeface="Arial" panose="020B0604020202020204" pitchFamily="34" charset="0"/>
              </a:rPr>
              <a:t>Integritatea științifică a proiectului;</a:t>
            </a:r>
          </a:p>
          <a:p>
            <a:pPr marL="342900" lvl="0" indent="-342900">
              <a:buFont typeface="+mj-lt"/>
              <a:buAutoNum type="arabicPeriod"/>
            </a:pPr>
            <a:r>
              <a:rPr lang="ro-RO" sz="1800" b="1" kern="100" dirty="0">
                <a:solidFill>
                  <a:srgbClr val="001A6D"/>
                </a:solidFill>
                <a:latin typeface="Arial" panose="020B0604020202020204" pitchFamily="34" charset="0"/>
                <a:cs typeface="Arial" panose="020B0604020202020204" pitchFamily="34" charset="0"/>
              </a:rPr>
              <a:t>Proporționalitatea;</a:t>
            </a:r>
          </a:p>
          <a:p>
            <a:pPr marL="342900" lvl="0" indent="-342900">
              <a:buFont typeface="+mj-lt"/>
              <a:buAutoNum type="arabicPeriod"/>
            </a:pPr>
            <a:r>
              <a:rPr lang="ro-RO" sz="1800" b="1" kern="100" dirty="0">
                <a:solidFill>
                  <a:srgbClr val="001A6D"/>
                </a:solidFill>
                <a:latin typeface="Arial" panose="020B0604020202020204" pitchFamily="34" charset="0"/>
                <a:cs typeface="Arial" panose="020B0604020202020204" pitchFamily="34" charset="0"/>
              </a:rPr>
              <a:t>Respectarea demnității umane;</a:t>
            </a:r>
          </a:p>
          <a:p>
            <a:pPr marL="342900" lvl="0" indent="-342900">
              <a:buFont typeface="+mj-lt"/>
              <a:buAutoNum type="arabicPeriod"/>
            </a:pPr>
            <a:r>
              <a:rPr lang="ro-RO" sz="1800" b="1" kern="100" dirty="0">
                <a:solidFill>
                  <a:srgbClr val="001A6D"/>
                </a:solidFill>
                <a:latin typeface="Arial" panose="020B0604020202020204" pitchFamily="34" charset="0"/>
                <a:cs typeface="Arial" panose="020B0604020202020204" pitchFamily="34" charset="0"/>
              </a:rPr>
              <a:t>Transparența și responsabilitatea cercetătorilor;</a:t>
            </a:r>
          </a:p>
          <a:p>
            <a:pPr marL="342900" lvl="0" indent="-342900">
              <a:buFont typeface="+mj-lt"/>
              <a:buAutoNum type="arabicPeriod"/>
            </a:pPr>
            <a:r>
              <a:rPr lang="it-IT" sz="1800" b="1" kern="100" dirty="0">
                <a:solidFill>
                  <a:srgbClr val="001A6D"/>
                </a:solidFill>
                <a:latin typeface="Arial" panose="020B0604020202020204" pitchFamily="34" charset="0"/>
                <a:cs typeface="Arial" panose="020B0604020202020204" pitchFamily="34" charset="0"/>
              </a:rPr>
              <a:t>Monitorizarea</a:t>
            </a:r>
            <a:r>
              <a:rPr lang="it-IT" sz="2000" dirty="0"/>
              <a:t> </a:t>
            </a:r>
            <a:r>
              <a:rPr lang="it-IT" sz="1800" b="1" kern="100" dirty="0">
                <a:solidFill>
                  <a:srgbClr val="001A6D"/>
                </a:solidFill>
                <a:latin typeface="Arial" panose="020B0604020202020204" pitchFamily="34" charset="0"/>
                <a:cs typeface="Arial" panose="020B0604020202020204" pitchFamily="34" charset="0"/>
              </a:rPr>
              <a:t>și posibilitatea de întrerupere a studiului</a:t>
            </a:r>
            <a:r>
              <a:rPr lang="ro-RO" sz="1800" b="1" kern="100" dirty="0">
                <a:solidFill>
                  <a:srgbClr val="001A6D"/>
                </a:solidFill>
                <a:latin typeface="Arial" panose="020B0604020202020204" pitchFamily="34" charset="0"/>
                <a:cs typeface="Arial" panose="020B0604020202020204" pitchFamily="34" charset="0"/>
              </a:rPr>
              <a:t>;</a:t>
            </a:r>
          </a:p>
          <a:p>
            <a:pPr marL="342900" lvl="0" indent="-342900">
              <a:buFont typeface="+mj-lt"/>
              <a:buAutoNum type="arabicPeriod"/>
            </a:pPr>
            <a:r>
              <a:rPr lang="ro-RO" sz="1800" b="1" kern="100" dirty="0">
                <a:solidFill>
                  <a:srgbClr val="001A6D"/>
                </a:solidFill>
                <a:latin typeface="Arial" panose="020B0604020202020204" pitchFamily="34" charset="0"/>
                <a:cs typeface="Arial" panose="020B0604020202020204" pitchFamily="34" charset="0"/>
              </a:rPr>
              <a:t>Respectarea legislației și </a:t>
            </a:r>
            <a:r>
              <a:rPr lang="en-US" sz="1800" b="1" kern="100" dirty="0">
                <a:solidFill>
                  <a:srgbClr val="001A6D"/>
                </a:solidFill>
                <a:latin typeface="Arial" panose="020B0604020202020204" pitchFamily="34" charset="0"/>
                <a:cs typeface="Arial" panose="020B0604020202020204" pitchFamily="34" charset="0"/>
              </a:rPr>
              <a:t>a </a:t>
            </a:r>
            <a:r>
              <a:rPr lang="ro-RO" sz="1800" b="1" kern="100" dirty="0">
                <a:solidFill>
                  <a:srgbClr val="001A6D"/>
                </a:solidFill>
                <a:latin typeface="Arial" panose="020B0604020202020204" pitchFamily="34" charset="0"/>
                <a:cs typeface="Arial" panose="020B0604020202020204" pitchFamily="34" charset="0"/>
              </a:rPr>
              <a:t>normelor etice internaționale</a:t>
            </a:r>
            <a:r>
              <a:rPr lang="en-US" sz="1800" b="1" kern="100" dirty="0">
                <a:solidFill>
                  <a:srgbClr val="001A6D"/>
                </a:solidFill>
                <a:latin typeface="Arial" panose="020B0604020202020204" pitchFamily="34" charset="0"/>
                <a:cs typeface="Arial" panose="020B0604020202020204" pitchFamily="34" charset="0"/>
              </a:rPr>
              <a:t>.</a:t>
            </a:r>
            <a:endParaRPr lang="ro-RO" sz="1800" b="1" kern="100" dirty="0">
              <a:solidFill>
                <a:srgbClr val="001A6D"/>
              </a:solidFill>
              <a:latin typeface="Arial" panose="020B0604020202020204" pitchFamily="34" charset="0"/>
              <a:cs typeface="Arial" panose="020B0604020202020204" pitchFamily="34" charset="0"/>
            </a:endParaRPr>
          </a:p>
          <a:p>
            <a:pPr marL="0" indent="0" algn="ctr">
              <a:lnSpc>
                <a:spcPct val="100000"/>
              </a:lnSpc>
              <a:buNone/>
            </a:pPr>
            <a:endPar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561951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BBB2A-0BEB-9931-1332-75C18DE58181}"/>
            </a:ext>
          </a:extLst>
        </p:cNvPr>
        <p:cNvGrpSpPr/>
        <p:nvPr/>
      </p:nvGrpSpPr>
      <p:grpSpPr>
        <a:xfrm>
          <a:off x="0" y="0"/>
          <a:ext cx="0" cy="0"/>
          <a:chOff x="0" y="0"/>
          <a:chExt cx="0" cy="0"/>
        </a:xfrm>
      </p:grpSpPr>
      <p:pic>
        <p:nvPicPr>
          <p:cNvPr id="2" name="forking-road-839830_1280.jpg">
            <a:extLst>
              <a:ext uri="{FF2B5EF4-FFF2-40B4-BE49-F238E27FC236}">
                <a16:creationId xmlns:a16="http://schemas.microsoft.com/office/drawing/2014/main" id="{29702AC4-424F-5697-5254-D1C254B40EAE}"/>
              </a:ext>
            </a:extLst>
          </p:cNvPr>
          <p:cNvPicPr>
            <a:picLocks noChangeAspect="1"/>
          </p:cNvPicPr>
          <p:nvPr/>
        </p:nvPicPr>
        <p:blipFill>
          <a:blip r:embed="rId2" cstate="print">
            <a:alphaModFix amt="1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l="5585" r="5585"/>
          <a:stretch/>
        </p:blipFill>
        <p:spPr>
          <a:xfrm>
            <a:off x="1518001" y="-2838"/>
            <a:ext cx="9155906" cy="6871489"/>
          </a:xfrm>
          <a:prstGeom prst="rect">
            <a:avLst/>
          </a:prstGeom>
          <a:gradFill>
            <a:gsLst>
              <a:gs pos="0">
                <a:schemeClr val="bg1"/>
              </a:gs>
              <a:gs pos="100000">
                <a:schemeClr val="bg1">
                  <a:lumMod val="85000"/>
                </a:schemeClr>
              </a:gs>
            </a:gsLst>
            <a:lin ang="2700000" scaled="0"/>
          </a:gradFill>
          <a:ln w="12700">
            <a:miter lim="400000"/>
          </a:ln>
        </p:spPr>
      </p:pic>
      <p:sp>
        <p:nvSpPr>
          <p:cNvPr id="3" name="Content Placeholder 2">
            <a:extLst>
              <a:ext uri="{FF2B5EF4-FFF2-40B4-BE49-F238E27FC236}">
                <a16:creationId xmlns:a16="http://schemas.microsoft.com/office/drawing/2014/main" id="{9411C66A-C3CF-009D-99F0-63FE65805CC6}"/>
              </a:ext>
            </a:extLst>
          </p:cNvPr>
          <p:cNvSpPr>
            <a:spLocks noGrp="1"/>
          </p:cNvSpPr>
          <p:nvPr>
            <p:ph idx="1"/>
          </p:nvPr>
        </p:nvSpPr>
        <p:spPr>
          <a:xfrm>
            <a:off x="1406013" y="1"/>
            <a:ext cx="9577503" cy="6724650"/>
          </a:xfrm>
          <a:solidFill>
            <a:schemeClr val="accent4">
              <a:lumMod val="20000"/>
              <a:lumOff val="80000"/>
            </a:schemeClr>
          </a:solidFill>
        </p:spPr>
        <p:txBody>
          <a:bodyPr>
            <a:noAutofit/>
          </a:bodyPr>
          <a:lstStyle/>
          <a:p>
            <a:pPr>
              <a:lnSpc>
                <a:spcPct val="100000"/>
              </a:lnSpc>
            </a:pPr>
            <a:endParaRPr lang="ro-RO" sz="1800" b="1" kern="100" dirty="0">
              <a:solidFill>
                <a:srgbClr val="001A6D"/>
              </a:solidFill>
              <a:latin typeface="Arial" panose="020B0604020202020204" pitchFamily="34" charset="0"/>
              <a:cs typeface="Arial" panose="020B0604020202020204" pitchFamily="34" charset="0"/>
            </a:endParaRPr>
          </a:p>
          <a:p>
            <a:pPr marL="0" indent="0" algn="ctr">
              <a:lnSpc>
                <a:spcPct val="100000"/>
              </a:lnSpc>
              <a:buNone/>
            </a:pPr>
            <a:r>
              <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Vă </a:t>
            </a:r>
            <a:r>
              <a:rPr lang="ro-RO" sz="1969" b="1" kern="100" dirty="0" err="1">
                <a:solidFill>
                  <a:srgbClr val="001A6D"/>
                </a:solidFill>
                <a:latin typeface="Arial" panose="020B0604020202020204" pitchFamily="34" charset="0"/>
                <a:ea typeface="Aptos" panose="020B0004020202020204" pitchFamily="34" charset="0"/>
                <a:cs typeface="Arial" panose="020B0604020202020204" pitchFamily="34" charset="0"/>
              </a:rPr>
              <a:t>multumim</a:t>
            </a:r>
            <a:r>
              <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rPr>
              <a:t>!</a:t>
            </a:r>
          </a:p>
          <a:p>
            <a:pPr marL="0" indent="0" algn="ctr">
              <a:buNone/>
            </a:pPr>
            <a:r>
              <a:rPr lang="it-IT" sz="1800" b="1" kern="100" dirty="0">
                <a:solidFill>
                  <a:srgbClr val="001A6D"/>
                </a:solidFill>
                <a:latin typeface="Arial" panose="020B0604020202020204" pitchFamily="34" charset="0"/>
                <a:cs typeface="Arial" panose="020B0604020202020204" pitchFamily="34" charset="0"/>
              </a:rPr>
              <a:t>Comisia de etică universitară </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it-IT" sz="1800" b="1" kern="100" dirty="0">
                <a:solidFill>
                  <a:srgbClr val="001A6D"/>
                </a:solidFill>
                <a:latin typeface="Arial" panose="020B0604020202020204" pitchFamily="34" charset="0"/>
                <a:cs typeface="Arial" panose="020B0604020202020204" pitchFamily="34" charset="0"/>
              </a:rPr>
              <a:t>Președinte: Conf. univ. dr. Jurist Cristina Vasilica ICOCIU</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it-IT" sz="1800" b="1" kern="100" dirty="0">
                <a:solidFill>
                  <a:srgbClr val="001A6D"/>
                </a:solidFill>
                <a:latin typeface="Arial" panose="020B0604020202020204" pitchFamily="34" charset="0"/>
                <a:cs typeface="Arial" panose="020B0604020202020204" pitchFamily="34" charset="0"/>
              </a:rPr>
              <a:t>Vicepreședinți: Prof. univ. dr. ec. Corina-Ionela DUMITRESCU</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it-IT" sz="1800" b="1" kern="100" dirty="0">
                <a:solidFill>
                  <a:srgbClr val="001A6D"/>
                </a:solidFill>
                <a:latin typeface="Arial" panose="020B0604020202020204" pitchFamily="34" charset="0"/>
                <a:cs typeface="Arial" panose="020B0604020202020204" pitchFamily="34" charset="0"/>
              </a:rPr>
              <a:t> </a:t>
            </a:r>
            <a:r>
              <a:rPr lang="ro-RO" sz="1800" b="1" kern="100" dirty="0">
                <a:solidFill>
                  <a:srgbClr val="001A6D"/>
                </a:solidFill>
                <a:latin typeface="Arial" panose="020B0604020202020204" pitchFamily="34" charset="0"/>
                <a:cs typeface="Arial" panose="020B0604020202020204" pitchFamily="34" charset="0"/>
              </a:rPr>
              <a:t>		</a:t>
            </a:r>
            <a:r>
              <a:rPr lang="it-IT" sz="1800" b="1" kern="100" dirty="0">
                <a:solidFill>
                  <a:srgbClr val="001A6D"/>
                </a:solidFill>
                <a:latin typeface="Arial" panose="020B0604020202020204" pitchFamily="34" charset="0"/>
                <a:cs typeface="Arial" panose="020B0604020202020204" pitchFamily="34" charset="0"/>
              </a:rPr>
              <a:t>Prof. univ. dr. habil Adriana-Gabriela ȘCHIOPU</a:t>
            </a:r>
            <a:endParaRPr lang="ro-RO" sz="1800" b="1" kern="100" dirty="0">
              <a:solidFill>
                <a:srgbClr val="001A6D"/>
              </a:solidFill>
              <a:latin typeface="Arial" panose="020B0604020202020204" pitchFamily="34" charset="0"/>
              <a:cs typeface="Arial" panose="020B0604020202020204" pitchFamily="34" charset="0"/>
            </a:endParaRPr>
          </a:p>
          <a:p>
            <a:pPr algn="ctr"/>
            <a:r>
              <a:rPr lang="it-IT" sz="1800" b="1" kern="100" dirty="0">
                <a:solidFill>
                  <a:srgbClr val="001A6D"/>
                </a:solidFill>
                <a:latin typeface="Arial" panose="020B0604020202020204" pitchFamily="34" charset="0"/>
                <a:cs typeface="Arial" panose="020B0604020202020204" pitchFamily="34" charset="0"/>
              </a:rPr>
              <a:t>Membri: Prof. univ. dr. ing. Simona-Iuliana CARAMIHAI</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ro-RO" sz="1800" b="1" kern="100" dirty="0">
                <a:solidFill>
                  <a:srgbClr val="001A6D"/>
                </a:solidFill>
                <a:latin typeface="Arial" panose="020B0604020202020204" pitchFamily="34" charset="0"/>
                <a:cs typeface="Arial" panose="020B0604020202020204" pitchFamily="34" charset="0"/>
              </a:rPr>
              <a:t>		</a:t>
            </a:r>
            <a:r>
              <a:rPr lang="en-US" sz="1800" b="1" kern="100" dirty="0">
                <a:solidFill>
                  <a:srgbClr val="001A6D"/>
                </a:solidFill>
                <a:latin typeface="Arial" panose="020B0604020202020204" pitchFamily="34" charset="0"/>
                <a:cs typeface="Arial" panose="020B0604020202020204" pitchFamily="34" charset="0"/>
              </a:rPr>
              <a:t>Prof. univ. dr. </a:t>
            </a:r>
            <a:r>
              <a:rPr lang="en-US" sz="1800" b="1" kern="100" dirty="0" err="1">
                <a:solidFill>
                  <a:srgbClr val="001A6D"/>
                </a:solidFill>
                <a:latin typeface="Arial" panose="020B0604020202020204" pitchFamily="34" charset="0"/>
                <a:cs typeface="Arial" panose="020B0604020202020204" pitchFamily="34" charset="0"/>
              </a:rPr>
              <a:t>ing</a:t>
            </a:r>
            <a:r>
              <a:rPr lang="en-US" sz="1800" b="1" kern="100" dirty="0">
                <a:solidFill>
                  <a:srgbClr val="001A6D"/>
                </a:solidFill>
                <a:latin typeface="Arial" panose="020B0604020202020204" pitchFamily="34" charset="0"/>
                <a:cs typeface="Arial" panose="020B0604020202020204" pitchFamily="34" charset="0"/>
              </a:rPr>
              <a:t>. Sanda-Carmen GEORGESCU</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ro-RO" sz="1800" b="1" kern="100" dirty="0">
                <a:solidFill>
                  <a:srgbClr val="001A6D"/>
                </a:solidFill>
                <a:latin typeface="Arial" panose="020B0604020202020204" pitchFamily="34" charset="0"/>
                <a:cs typeface="Arial" panose="020B0604020202020204" pitchFamily="34" charset="0"/>
              </a:rPr>
              <a:t>	</a:t>
            </a:r>
            <a:r>
              <a:rPr lang="it-IT" sz="1800" b="1" kern="100" dirty="0">
                <a:solidFill>
                  <a:srgbClr val="001A6D"/>
                </a:solidFill>
                <a:latin typeface="Arial" panose="020B0604020202020204" pitchFamily="34" charset="0"/>
                <a:cs typeface="Arial" panose="020B0604020202020204" pitchFamily="34" charset="0"/>
              </a:rPr>
              <a:t>Conf. dr. ing. Ana-Marina TOMESCU</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ro-RO" sz="1800" b="1" kern="100" dirty="0">
                <a:solidFill>
                  <a:srgbClr val="001A6D"/>
                </a:solidFill>
                <a:latin typeface="Arial" panose="020B0604020202020204" pitchFamily="34" charset="0"/>
                <a:cs typeface="Arial" panose="020B0604020202020204" pitchFamily="34" charset="0"/>
              </a:rPr>
              <a:t>Conf. univ. dr. Ioana DIACONU</a:t>
            </a:r>
          </a:p>
          <a:p>
            <a:pPr marL="0" indent="0" algn="ctr">
              <a:buNone/>
            </a:pPr>
            <a:r>
              <a:rPr lang="en-US" sz="1800" b="1" kern="100" dirty="0">
                <a:solidFill>
                  <a:srgbClr val="001A6D"/>
                </a:solidFill>
                <a:latin typeface="Arial" panose="020B0604020202020204" pitchFamily="34" charset="0"/>
                <a:cs typeface="Arial" panose="020B0604020202020204" pitchFamily="34" charset="0"/>
              </a:rPr>
              <a:t>Conf. dr. </a:t>
            </a:r>
            <a:r>
              <a:rPr lang="en-US" sz="1800" b="1" kern="100" dirty="0" err="1">
                <a:solidFill>
                  <a:srgbClr val="001A6D"/>
                </a:solidFill>
                <a:latin typeface="Arial" panose="020B0604020202020204" pitchFamily="34" charset="0"/>
                <a:cs typeface="Arial" panose="020B0604020202020204" pitchFamily="34" charset="0"/>
              </a:rPr>
              <a:t>ing</a:t>
            </a:r>
            <a:r>
              <a:rPr lang="en-US" sz="1800" b="1" kern="100" dirty="0">
                <a:solidFill>
                  <a:srgbClr val="001A6D"/>
                </a:solidFill>
                <a:latin typeface="Arial" panose="020B0604020202020204" pitchFamily="34" charset="0"/>
                <a:cs typeface="Arial" panose="020B0604020202020204" pitchFamily="34" charset="0"/>
              </a:rPr>
              <a:t>. Dan Alexandru MICU</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it-IT" sz="1800" b="1" kern="100" dirty="0">
                <a:solidFill>
                  <a:srgbClr val="001A6D"/>
                </a:solidFill>
                <a:latin typeface="Arial" panose="020B0604020202020204" pitchFamily="34" charset="0"/>
                <a:cs typeface="Arial" panose="020B0604020202020204" pitchFamily="34" charset="0"/>
              </a:rPr>
              <a:t>   S.l. dr. medic Daniel Dumitru BANCIU</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it-IT" sz="1800" b="1" kern="100" dirty="0">
                <a:solidFill>
                  <a:srgbClr val="001A6D"/>
                </a:solidFill>
                <a:latin typeface="Arial" panose="020B0604020202020204" pitchFamily="34" charset="0"/>
                <a:cs typeface="Arial" panose="020B0604020202020204" pitchFamily="34" charset="0"/>
              </a:rPr>
              <a:t>   Lector univ. dr. Alina-Mihaela TRUȚĂ</a:t>
            </a:r>
            <a:r>
              <a:rPr lang="en-US" sz="1800" b="1" kern="100" dirty="0">
                <a:solidFill>
                  <a:srgbClr val="001A6D"/>
                </a:solidFill>
                <a:latin typeface="Arial" panose="020B0604020202020204" pitchFamily="34" charset="0"/>
                <a:cs typeface="Arial" panose="020B0604020202020204" pitchFamily="34" charset="0"/>
              </a:rPr>
              <a:t>   </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it-IT" sz="1800" b="1" kern="100" dirty="0">
                <a:solidFill>
                  <a:srgbClr val="001A6D"/>
                </a:solidFill>
                <a:latin typeface="Arial" panose="020B0604020202020204" pitchFamily="34" charset="0"/>
                <a:cs typeface="Arial" panose="020B0604020202020204" pitchFamily="34" charset="0"/>
              </a:rPr>
              <a:t>S.l. dr. ing. Georgiana-Ionela PĂDURARU</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it-IT" sz="1800" b="1" kern="100" dirty="0">
                <a:solidFill>
                  <a:srgbClr val="001A6D"/>
                </a:solidFill>
                <a:latin typeface="Arial" panose="020B0604020202020204" pitchFamily="34" charset="0"/>
                <a:cs typeface="Arial" panose="020B0604020202020204" pitchFamily="34" charset="0"/>
              </a:rPr>
              <a:t>   Student Alina-Maria EPURE (</a:t>
            </a:r>
            <a:r>
              <a:rPr lang="ro-RO" sz="1800" b="1" kern="100" dirty="0">
                <a:solidFill>
                  <a:srgbClr val="001A6D"/>
                </a:solidFill>
                <a:latin typeface="Arial" panose="020B0604020202020204" pitchFamily="34" charset="0"/>
                <a:cs typeface="Arial" panose="020B0604020202020204" pitchFamily="34" charset="0"/>
              </a:rPr>
              <a:t>student</a:t>
            </a:r>
            <a:r>
              <a:rPr lang="it-IT" sz="1800" b="1" kern="100" dirty="0">
                <a:solidFill>
                  <a:srgbClr val="001A6D"/>
                </a:solidFill>
                <a:latin typeface="Arial" panose="020B0604020202020204" pitchFamily="34" charset="0"/>
                <a:cs typeface="Arial" panose="020B0604020202020204" pitchFamily="34" charset="0"/>
              </a:rPr>
              <a:t>)</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it-IT" sz="1800" b="1" kern="100" dirty="0">
                <a:solidFill>
                  <a:srgbClr val="001A6D"/>
                </a:solidFill>
                <a:latin typeface="Arial" panose="020B0604020202020204" pitchFamily="34" charset="0"/>
                <a:cs typeface="Arial" panose="020B0604020202020204" pitchFamily="34" charset="0"/>
              </a:rPr>
              <a:t>   Student Oana Elena ARAMĂ (</a:t>
            </a:r>
            <a:r>
              <a:rPr lang="ro-RO" sz="1800" b="1" kern="100" dirty="0">
                <a:solidFill>
                  <a:srgbClr val="001A6D"/>
                </a:solidFill>
                <a:latin typeface="Arial" panose="020B0604020202020204" pitchFamily="34" charset="0"/>
                <a:cs typeface="Arial" panose="020B0604020202020204" pitchFamily="34" charset="0"/>
              </a:rPr>
              <a:t>student</a:t>
            </a:r>
            <a:r>
              <a:rPr lang="it-IT" sz="1800" b="1" kern="100" dirty="0">
                <a:solidFill>
                  <a:srgbClr val="001A6D"/>
                </a:solidFill>
                <a:latin typeface="Arial" panose="020B0604020202020204" pitchFamily="34" charset="0"/>
                <a:cs typeface="Arial" panose="020B0604020202020204" pitchFamily="34" charset="0"/>
              </a:rPr>
              <a:t>)</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it-IT" sz="1800" b="1" kern="100" dirty="0">
                <a:solidFill>
                  <a:srgbClr val="001A6D"/>
                </a:solidFill>
                <a:latin typeface="Arial" panose="020B0604020202020204" pitchFamily="34" charset="0"/>
                <a:cs typeface="Arial" panose="020B0604020202020204" pitchFamily="34" charset="0"/>
              </a:rPr>
              <a:t>  Student George Laurențiu BOROGHINĂ</a:t>
            </a:r>
            <a:r>
              <a:rPr lang="ro-RO" sz="1800" b="1" kern="100" dirty="0">
                <a:solidFill>
                  <a:srgbClr val="001A6D"/>
                </a:solidFill>
                <a:latin typeface="Arial" panose="020B0604020202020204" pitchFamily="34" charset="0"/>
                <a:cs typeface="Arial" panose="020B0604020202020204" pitchFamily="34" charset="0"/>
              </a:rPr>
              <a:t> (student</a:t>
            </a:r>
            <a:r>
              <a:rPr lang="it-IT" sz="1800" b="1" kern="100" dirty="0">
                <a:solidFill>
                  <a:srgbClr val="001A6D"/>
                </a:solidFill>
                <a:latin typeface="Arial" panose="020B0604020202020204" pitchFamily="34" charset="0"/>
                <a:cs typeface="Arial" panose="020B0604020202020204" pitchFamily="34" charset="0"/>
              </a:rPr>
              <a:t>)</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it-IT" sz="1800" b="1" kern="100" dirty="0">
                <a:solidFill>
                  <a:srgbClr val="001A6D"/>
                </a:solidFill>
                <a:latin typeface="Arial" panose="020B0604020202020204" pitchFamily="34" charset="0"/>
                <a:cs typeface="Arial" panose="020B0604020202020204" pitchFamily="34" charset="0"/>
              </a:rPr>
              <a:t> Student Emanuela FLORESCU (</a:t>
            </a:r>
            <a:r>
              <a:rPr lang="ro-RO" sz="1800" b="1" kern="100" dirty="0">
                <a:solidFill>
                  <a:srgbClr val="001A6D"/>
                </a:solidFill>
                <a:latin typeface="Arial" panose="020B0604020202020204" pitchFamily="34" charset="0"/>
                <a:cs typeface="Arial" panose="020B0604020202020204" pitchFamily="34" charset="0"/>
              </a:rPr>
              <a:t>student</a:t>
            </a:r>
            <a:r>
              <a:rPr lang="it-IT" sz="1800" b="1" kern="100" dirty="0">
                <a:solidFill>
                  <a:srgbClr val="001A6D"/>
                </a:solidFill>
                <a:latin typeface="Arial" panose="020B0604020202020204" pitchFamily="34" charset="0"/>
                <a:cs typeface="Arial" panose="020B0604020202020204" pitchFamily="34" charset="0"/>
              </a:rPr>
              <a:t>) </a:t>
            </a:r>
            <a:endParaRPr lang="ro-RO" sz="1800" b="1" kern="100" dirty="0">
              <a:solidFill>
                <a:srgbClr val="001A6D"/>
              </a:solidFill>
              <a:latin typeface="Arial" panose="020B0604020202020204" pitchFamily="34" charset="0"/>
              <a:cs typeface="Arial" panose="020B0604020202020204" pitchFamily="34" charset="0"/>
            </a:endParaRPr>
          </a:p>
          <a:p>
            <a:pPr marL="0" indent="0" algn="ctr">
              <a:buNone/>
            </a:pPr>
            <a:r>
              <a:rPr lang="it-IT" sz="1800" b="1" kern="100" dirty="0">
                <a:solidFill>
                  <a:srgbClr val="001A6D"/>
                </a:solidFill>
                <a:latin typeface="Arial" panose="020B0604020202020204" pitchFamily="34" charset="0"/>
                <a:cs typeface="Arial" panose="020B0604020202020204" pitchFamily="34" charset="0"/>
              </a:rPr>
              <a:t>Secretar: ing. Delia Venera IONESCU</a:t>
            </a:r>
            <a:endParaRPr lang="ro-RO" sz="1800" b="1" kern="100" dirty="0">
              <a:solidFill>
                <a:srgbClr val="001A6D"/>
              </a:solidFill>
              <a:latin typeface="Arial" panose="020B0604020202020204" pitchFamily="34" charset="0"/>
              <a:cs typeface="Arial" panose="020B0604020202020204" pitchFamily="34" charset="0"/>
            </a:endParaRPr>
          </a:p>
          <a:p>
            <a:pPr marL="0" indent="0" algn="ctr">
              <a:lnSpc>
                <a:spcPct val="100000"/>
              </a:lnSpc>
              <a:buNone/>
            </a:pPr>
            <a:endPar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026972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7CC01A1-8CA5-03FA-58F8-5A8E1FA4F5B3}"/>
              </a:ext>
            </a:extLst>
          </p:cNvPr>
          <p:cNvSpPr>
            <a:spLocks noGrp="1"/>
          </p:cNvSpPr>
          <p:nvPr>
            <p:ph type="ctrTitle"/>
          </p:nvPr>
        </p:nvSpPr>
        <p:spPr>
          <a:xfrm>
            <a:off x="589280" y="538480"/>
            <a:ext cx="11419840" cy="3790924"/>
          </a:xfrm>
          <a:solidFill>
            <a:schemeClr val="accent1">
              <a:lumMod val="20000"/>
              <a:lumOff val="80000"/>
            </a:schemeClr>
          </a:solidFill>
        </p:spPr>
        <p:txBody>
          <a:bodyPr>
            <a:normAutofit fontScale="90000"/>
          </a:bodyPr>
          <a:lstStyle/>
          <a:p>
            <a:br>
              <a:rPr lang="ro-RO" sz="4600" dirty="0">
                <a:solidFill>
                  <a:srgbClr val="FF0000"/>
                </a:solidFill>
              </a:rPr>
            </a:br>
            <a:br>
              <a:rPr lang="ro-RO" sz="4600" dirty="0">
                <a:solidFill>
                  <a:srgbClr val="FF0000"/>
                </a:solidFill>
              </a:rPr>
            </a:br>
            <a:br>
              <a:rPr lang="ro-RO" sz="4600" dirty="0">
                <a:solidFill>
                  <a:srgbClr val="FF0000"/>
                </a:solidFill>
              </a:rPr>
            </a:br>
            <a:r>
              <a:rPr lang="ro-RO" sz="4600" dirty="0"/>
              <a:t>Raportul anual </a:t>
            </a:r>
            <a:br>
              <a:rPr lang="ro-RO" sz="4600" dirty="0"/>
            </a:br>
            <a:r>
              <a:rPr lang="ro-RO" sz="4600" dirty="0"/>
              <a:t>al Comisiei de Etică Universitară </a:t>
            </a:r>
            <a:br>
              <a:rPr lang="ro-RO" sz="4600" dirty="0"/>
            </a:br>
            <a:r>
              <a:rPr lang="ro-RO" sz="4600" dirty="0"/>
              <a:t>referitor la situația respectării normelor de </a:t>
            </a:r>
            <a:r>
              <a:rPr lang="ro-RO" dirty="0"/>
              <a:t>etică şi deontologie universitară în cadrul POLITEHNICII București</a:t>
            </a:r>
            <a:br>
              <a:rPr lang="ro-RO" dirty="0"/>
            </a:br>
            <a:endParaRPr lang="ro-RO" sz="3700" dirty="0"/>
          </a:p>
        </p:txBody>
      </p:sp>
      <p:sp>
        <p:nvSpPr>
          <p:cNvPr id="3" name="Subtitlu 2">
            <a:extLst>
              <a:ext uri="{FF2B5EF4-FFF2-40B4-BE49-F238E27FC236}">
                <a16:creationId xmlns:a16="http://schemas.microsoft.com/office/drawing/2014/main" id="{48095129-27C4-A007-F39B-AC3E07C9694C}"/>
              </a:ext>
            </a:extLst>
          </p:cNvPr>
          <p:cNvSpPr>
            <a:spLocks noGrp="1"/>
          </p:cNvSpPr>
          <p:nvPr>
            <p:ph type="subTitle" idx="1"/>
          </p:nvPr>
        </p:nvSpPr>
        <p:spPr>
          <a:xfrm>
            <a:off x="1287781" y="4719484"/>
            <a:ext cx="9794490" cy="1616002"/>
          </a:xfrm>
        </p:spPr>
        <p:txBody>
          <a:bodyPr>
            <a:noAutofit/>
          </a:bodyPr>
          <a:lstStyle/>
          <a:p>
            <a:pPr algn="just"/>
            <a:r>
              <a:rPr lang="ro-RO" sz="3200" b="1" dirty="0">
                <a:solidFill>
                  <a:srgbClr val="FFFF00"/>
                </a:solidFill>
              </a:rPr>
              <a:t>Realizat conform prevederilor art. 163  din Legea nr. 199/2023 a învățământului superior, cu modificările și completările ulterioare</a:t>
            </a:r>
          </a:p>
        </p:txBody>
      </p:sp>
    </p:spTree>
    <p:extLst>
      <p:ext uri="{BB962C8B-B14F-4D97-AF65-F5344CB8AC3E}">
        <p14:creationId xmlns:p14="http://schemas.microsoft.com/office/powerpoint/2010/main" val="342480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3C2FD"/>
            </a:gs>
            <a:gs pos="39000">
              <a:srgbClr val="006FA6"/>
            </a:gs>
            <a:gs pos="100000">
              <a:srgbClr val="001A6D"/>
            </a:gs>
          </a:gsLst>
          <a:lin ang="2700000" scaled="0"/>
          <a:tileRect/>
        </a:gradFill>
        <a:effectLst/>
      </p:bgPr>
    </p:bg>
    <p:spTree>
      <p:nvGrpSpPr>
        <p:cNvPr id="1" name=""/>
        <p:cNvGrpSpPr/>
        <p:nvPr/>
      </p:nvGrpSpPr>
      <p:grpSpPr>
        <a:xfrm>
          <a:off x="0" y="0"/>
          <a:ext cx="0" cy="0"/>
          <a:chOff x="0" y="0"/>
          <a:chExt cx="0" cy="0"/>
        </a:xfrm>
      </p:grpSpPr>
      <p:pic>
        <p:nvPicPr>
          <p:cNvPr id="2" name="forking-road-839830_1280.jpg">
            <a:extLst>
              <a:ext uri="{FF2B5EF4-FFF2-40B4-BE49-F238E27FC236}">
                <a16:creationId xmlns:a16="http://schemas.microsoft.com/office/drawing/2014/main" id="{43F61B0D-91EE-1A44-CC5A-E5F6CA8E66E1}"/>
              </a:ext>
            </a:extLst>
          </p:cNvPr>
          <p:cNvPicPr>
            <a:picLocks noChangeAspect="1"/>
          </p:cNvPicPr>
          <p:nvPr/>
        </p:nvPicPr>
        <p:blipFill>
          <a:blip r:embed="rId4" cstate="print">
            <a:alphaModFix amt="10000"/>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rcRect l="5585" r="5585"/>
          <a:stretch/>
        </p:blipFill>
        <p:spPr>
          <a:xfrm>
            <a:off x="914400" y="-2838"/>
            <a:ext cx="10658168" cy="6871489"/>
          </a:xfrm>
          <a:prstGeom prst="rect">
            <a:avLst/>
          </a:prstGeom>
          <a:gradFill>
            <a:gsLst>
              <a:gs pos="0">
                <a:schemeClr val="bg1"/>
              </a:gs>
              <a:gs pos="100000">
                <a:schemeClr val="bg1">
                  <a:lumMod val="85000"/>
                </a:schemeClr>
              </a:gs>
            </a:gsLst>
            <a:lin ang="2700000" scaled="0"/>
          </a:gradFill>
          <a:ln w="12700">
            <a:miter lim="400000"/>
          </a:ln>
        </p:spPr>
      </p:pic>
      <p:sp>
        <p:nvSpPr>
          <p:cNvPr id="3" name="Content Placeholder 2">
            <a:extLst>
              <a:ext uri="{FF2B5EF4-FFF2-40B4-BE49-F238E27FC236}">
                <a16:creationId xmlns:a16="http://schemas.microsoft.com/office/drawing/2014/main" id="{03D2DA0F-A3C3-0373-6D66-BD17D4644B8F}"/>
              </a:ext>
            </a:extLst>
          </p:cNvPr>
          <p:cNvSpPr>
            <a:spLocks noGrp="1"/>
          </p:cNvSpPr>
          <p:nvPr>
            <p:ph idx="1"/>
          </p:nvPr>
        </p:nvSpPr>
        <p:spPr>
          <a:xfrm>
            <a:off x="845574" y="0"/>
            <a:ext cx="10726994" cy="6868651"/>
          </a:xfrm>
          <a:solidFill>
            <a:schemeClr val="accent4">
              <a:lumMod val="20000"/>
              <a:lumOff val="80000"/>
            </a:schemeClr>
          </a:solidFill>
        </p:spPr>
        <p:txBody>
          <a:bodyPr>
            <a:noAutofit/>
          </a:bodyPr>
          <a:lstStyle/>
          <a:p>
            <a:pPr marL="0" indent="0" algn="ctr">
              <a:lnSpc>
                <a:spcPct val="100000"/>
              </a:lnSpc>
              <a:buNone/>
            </a:pPr>
            <a:r>
              <a:rPr lang="ro-RO" sz="2400" b="1" kern="100" dirty="0">
                <a:solidFill>
                  <a:srgbClr val="001A6D"/>
                </a:solidFill>
                <a:latin typeface="Aptos" panose="020B0004020202020204" pitchFamily="34" charset="0"/>
                <a:ea typeface="Aptos" panose="020B0004020202020204" pitchFamily="34" charset="0"/>
                <a:cs typeface="Arial" panose="020B0604020202020204" pitchFamily="34" charset="0"/>
              </a:rPr>
              <a:t>Baza legală privind constituirea, organizarea și funcționarea COMISIEI DE ETICĂ UNIVERSITARĂ </a:t>
            </a:r>
            <a:r>
              <a:rPr lang="en-US" sz="2400" b="1" kern="100" dirty="0">
                <a:solidFill>
                  <a:srgbClr val="001A6D"/>
                </a:solidFill>
                <a:latin typeface="Aptos" panose="020B0004020202020204" pitchFamily="34" charset="0"/>
                <a:ea typeface="Aptos" panose="020B0004020202020204" pitchFamily="34" charset="0"/>
                <a:cs typeface="Arial" panose="020B0604020202020204" pitchFamily="34" charset="0"/>
              </a:rPr>
              <a:t>(</a:t>
            </a:r>
            <a:r>
              <a:rPr lang="ro-RO" sz="2400" b="1" kern="100" dirty="0">
                <a:solidFill>
                  <a:srgbClr val="001A6D"/>
                </a:solidFill>
                <a:latin typeface="Aptos" panose="020B0004020202020204" pitchFamily="34" charset="0"/>
                <a:ea typeface="Aptos" panose="020B0004020202020204" pitchFamily="34" charset="0"/>
                <a:cs typeface="Arial" panose="020B0604020202020204" pitchFamily="34" charset="0"/>
              </a:rPr>
              <a:t>CEU</a:t>
            </a:r>
            <a:r>
              <a:rPr lang="en-US" sz="2400" b="1" kern="100" dirty="0">
                <a:solidFill>
                  <a:srgbClr val="001A6D"/>
                </a:solidFill>
                <a:latin typeface="Aptos" panose="020B0004020202020204" pitchFamily="34" charset="0"/>
                <a:ea typeface="Aptos" panose="020B0004020202020204" pitchFamily="34" charset="0"/>
                <a:cs typeface="Arial" panose="020B0604020202020204" pitchFamily="34" charset="0"/>
              </a:rPr>
              <a:t>)</a:t>
            </a:r>
            <a:endParaRPr lang="ro-RO" sz="2400" b="1" kern="100" dirty="0">
              <a:solidFill>
                <a:srgbClr val="001A6D"/>
              </a:solidFill>
              <a:latin typeface="Aptos" panose="020B0004020202020204" pitchFamily="34" charset="0"/>
              <a:ea typeface="Aptos" panose="020B0004020202020204" pitchFamily="34" charset="0"/>
              <a:cs typeface="Arial" panose="020B0604020202020204" pitchFamily="34" charset="0"/>
            </a:endParaRPr>
          </a:p>
          <a:p>
            <a:pPr algn="just">
              <a:lnSpc>
                <a:spcPct val="100000"/>
              </a:lnSpc>
            </a:pPr>
            <a:r>
              <a:rPr lang="ro-RO" sz="2400" b="1" kern="100" dirty="0">
                <a:solidFill>
                  <a:srgbClr val="001A6D"/>
                </a:solidFill>
                <a:latin typeface="Aptos" panose="020B0004020202020204" pitchFamily="34" charset="0"/>
                <a:ea typeface="Aptos" panose="020B0004020202020204" pitchFamily="34" charset="0"/>
                <a:cs typeface="Arial" panose="020B0604020202020204" pitchFamily="34" charset="0"/>
              </a:rPr>
              <a:t> a fost constituită prin Decizia </a:t>
            </a:r>
            <a:r>
              <a:rPr lang="en-US" sz="2400" b="1" kern="100">
                <a:solidFill>
                  <a:srgbClr val="001A6D"/>
                </a:solidFill>
                <a:latin typeface="Aptos" panose="020B0004020202020204" pitchFamily="34" charset="0"/>
                <a:ea typeface="Aptos" panose="020B0004020202020204" pitchFamily="34" charset="0"/>
                <a:cs typeface="Arial" panose="020B0604020202020204" pitchFamily="34" charset="0"/>
              </a:rPr>
              <a:t>R</a:t>
            </a:r>
            <a:r>
              <a:rPr lang="ro-RO" sz="2400" b="1" kern="100">
                <a:solidFill>
                  <a:srgbClr val="001A6D"/>
                </a:solidFill>
                <a:latin typeface="Aptos" panose="020B0004020202020204" pitchFamily="34" charset="0"/>
                <a:ea typeface="Aptos" panose="020B0004020202020204" pitchFamily="34" charset="0"/>
                <a:cs typeface="Arial" panose="020B0604020202020204" pitchFamily="34" charset="0"/>
              </a:rPr>
              <a:t>ectorului </a:t>
            </a:r>
            <a:r>
              <a:rPr lang="ro-RO" sz="2400" b="1" kern="100" dirty="0">
                <a:solidFill>
                  <a:srgbClr val="001A6D"/>
                </a:solidFill>
                <a:latin typeface="Aptos" panose="020B0004020202020204" pitchFamily="34" charset="0"/>
                <a:ea typeface="Aptos" panose="020B0004020202020204" pitchFamily="34" charset="0"/>
                <a:cs typeface="Arial" panose="020B0604020202020204" pitchFamily="34" charset="0"/>
              </a:rPr>
              <a:t>nr. 574/02.07.2024</a:t>
            </a:r>
            <a:r>
              <a:rPr lang="ro-RO" sz="2400" kern="100" dirty="0">
                <a:solidFill>
                  <a:srgbClr val="001A6D"/>
                </a:solidFill>
                <a:latin typeface="Aptos" panose="020B0004020202020204" pitchFamily="34" charset="0"/>
                <a:ea typeface="Aptos" panose="020B0004020202020204" pitchFamily="34" charset="0"/>
                <a:cs typeface="Arial" panose="020B0604020202020204" pitchFamily="34" charset="0"/>
              </a:rPr>
              <a:t>, după </a:t>
            </a:r>
            <a:r>
              <a:rPr lang="ro-RO" sz="2400" b="1" kern="100" dirty="0">
                <a:solidFill>
                  <a:srgbClr val="001A6D"/>
                </a:solidFill>
                <a:latin typeface="Aptos" panose="020B0004020202020204" pitchFamily="34" charset="0"/>
                <a:ea typeface="Aptos" panose="020B0004020202020204" pitchFamily="34" charset="0"/>
                <a:cs typeface="Arial" panose="020B0604020202020204" pitchFamily="34" charset="0"/>
              </a:rPr>
              <a:t>încheierea</a:t>
            </a:r>
            <a:r>
              <a:rPr lang="ro-RO" sz="2400" kern="100" dirty="0">
                <a:solidFill>
                  <a:srgbClr val="001A6D"/>
                </a:solidFill>
                <a:latin typeface="Aptos" panose="020B0004020202020204" pitchFamily="34" charset="0"/>
                <a:ea typeface="Aptos" panose="020B0004020202020204" pitchFamily="34" charset="0"/>
                <a:cs typeface="Arial" panose="020B0604020202020204" pitchFamily="34" charset="0"/>
              </a:rPr>
              <a:t> </a:t>
            </a:r>
            <a:r>
              <a:rPr lang="ro-RO" sz="2400" b="1" kern="100" dirty="0">
                <a:solidFill>
                  <a:srgbClr val="001A6D"/>
                </a:solidFill>
                <a:latin typeface="Aptos" panose="020B0004020202020204" pitchFamily="34" charset="0"/>
                <a:ea typeface="Aptos" panose="020B0004020202020204" pitchFamily="34" charset="0"/>
                <a:cs typeface="Arial" panose="020B0604020202020204" pitchFamily="34" charset="0"/>
              </a:rPr>
              <a:t>perioadei de tranziție</a:t>
            </a:r>
            <a:r>
              <a:rPr lang="ro-RO" sz="2400" kern="100" dirty="0">
                <a:solidFill>
                  <a:srgbClr val="001A6D"/>
                </a:solidFill>
                <a:latin typeface="Aptos" panose="020B0004020202020204" pitchFamily="34" charset="0"/>
                <a:ea typeface="Aptos" panose="020B0004020202020204" pitchFamily="34" charset="0"/>
                <a:cs typeface="Arial" panose="020B0604020202020204" pitchFamily="34" charset="0"/>
              </a:rPr>
              <a:t>, în condițiile art. 8 din Legea 186/2023 și în </a:t>
            </a:r>
            <a:r>
              <a:rPr lang="ro-RO" sz="2400" b="1" kern="100" dirty="0">
                <a:solidFill>
                  <a:srgbClr val="001A6D"/>
                </a:solidFill>
                <a:latin typeface="Aptos" panose="020B0004020202020204" pitchFamily="34" charset="0"/>
                <a:ea typeface="Aptos" panose="020B0004020202020204" pitchFamily="34" charset="0"/>
                <a:cs typeface="Arial" panose="020B0604020202020204" pitchFamily="34" charset="0"/>
              </a:rPr>
              <a:t>temeiul art. 162 </a:t>
            </a:r>
            <a:r>
              <a:rPr lang="ro-RO" sz="2400" kern="100" dirty="0">
                <a:solidFill>
                  <a:srgbClr val="001A6D"/>
                </a:solidFill>
                <a:latin typeface="Aptos" panose="020B0004020202020204" pitchFamily="34" charset="0"/>
                <a:ea typeface="Aptos" panose="020B0004020202020204" pitchFamily="34" charset="0"/>
                <a:cs typeface="Arial" panose="020B0604020202020204" pitchFamily="34" charset="0"/>
              </a:rPr>
              <a:t>din Legea învățământului superior </a:t>
            </a:r>
            <a:r>
              <a:rPr lang="ro-RO" sz="2400" b="1" kern="100" dirty="0">
                <a:solidFill>
                  <a:srgbClr val="001A6D"/>
                </a:solidFill>
                <a:latin typeface="Aptos" panose="020B0004020202020204" pitchFamily="34" charset="0"/>
                <a:ea typeface="Aptos" panose="020B0004020202020204" pitchFamily="34" charset="0"/>
                <a:cs typeface="Arial" panose="020B0604020202020204" pitchFamily="34" charset="0"/>
              </a:rPr>
              <a:t>nr. 199/2023 </a:t>
            </a:r>
            <a:r>
              <a:rPr lang="ro-RO" sz="2400" kern="100" dirty="0">
                <a:solidFill>
                  <a:srgbClr val="001A6D"/>
                </a:solidFill>
                <a:latin typeface="Aptos" panose="020B0004020202020204" pitchFamily="34" charset="0"/>
                <a:ea typeface="Aptos" panose="020B0004020202020204" pitchFamily="34" charset="0"/>
                <a:cs typeface="Arial" panose="020B0604020202020204" pitchFamily="34" charset="0"/>
              </a:rPr>
              <a:t>și a </a:t>
            </a:r>
            <a:r>
              <a:rPr lang="ro-RO" sz="2400" b="1" kern="100" dirty="0">
                <a:solidFill>
                  <a:srgbClr val="001A6D"/>
                </a:solidFill>
                <a:latin typeface="Aptos" panose="020B0004020202020204" pitchFamily="34" charset="0"/>
                <a:ea typeface="Aptos" panose="020B0004020202020204" pitchFamily="34" charset="0"/>
                <a:cs typeface="Arial" panose="020B0604020202020204" pitchFamily="34" charset="0"/>
              </a:rPr>
              <a:t>art. 6 din Codul cadru de etică şi deontologie universitară</a:t>
            </a:r>
            <a:r>
              <a:rPr lang="ro-RO" sz="2400" kern="100" dirty="0">
                <a:solidFill>
                  <a:srgbClr val="001A6D"/>
                </a:solidFill>
                <a:latin typeface="Aptos" panose="020B0004020202020204" pitchFamily="34" charset="0"/>
                <a:ea typeface="Aptos" panose="020B0004020202020204" pitchFamily="34" charset="0"/>
                <a:cs typeface="Arial" panose="020B0604020202020204" pitchFamily="34" charset="0"/>
              </a:rPr>
              <a:t>, aprobat prin HG nr. 305/2024;</a:t>
            </a:r>
          </a:p>
          <a:p>
            <a:pPr algn="just">
              <a:lnSpc>
                <a:spcPct val="100000"/>
              </a:lnSpc>
            </a:pPr>
            <a:r>
              <a:rPr lang="ro-RO" sz="2400" kern="100" dirty="0">
                <a:solidFill>
                  <a:srgbClr val="001A6D"/>
                </a:solidFill>
                <a:latin typeface="Aptos" panose="020B0004020202020204" pitchFamily="34" charset="0"/>
                <a:ea typeface="Aptos" panose="020B0004020202020204" pitchFamily="34" charset="0"/>
                <a:cs typeface="Arial" panose="020B0604020202020204" pitchFamily="34" charset="0"/>
              </a:rPr>
              <a:t> </a:t>
            </a:r>
            <a:r>
              <a:rPr lang="ro-RO" sz="2400" b="1" kern="100" dirty="0">
                <a:solidFill>
                  <a:srgbClr val="001A6D"/>
                </a:solidFill>
                <a:latin typeface="Aptos" panose="020B0004020202020204" pitchFamily="34" charset="0"/>
                <a:ea typeface="Aptos" panose="020B0004020202020204" pitchFamily="34" charset="0"/>
                <a:cs typeface="Arial" panose="020B0604020202020204" pitchFamily="34" charset="0"/>
              </a:rPr>
              <a:t>funcționează</a:t>
            </a:r>
            <a:r>
              <a:rPr lang="ro-RO" sz="2400" kern="100" dirty="0">
                <a:solidFill>
                  <a:srgbClr val="001A6D"/>
                </a:solidFill>
                <a:latin typeface="Aptos" panose="020B0004020202020204" pitchFamily="34" charset="0"/>
                <a:ea typeface="Aptos" panose="020B0004020202020204" pitchFamily="34" charset="0"/>
                <a:cs typeface="Arial" panose="020B0604020202020204" pitchFamily="34" charset="0"/>
              </a:rPr>
              <a:t> pe baza Regulamentului propriu aprobat prin </a:t>
            </a:r>
            <a:r>
              <a:rPr lang="ro-RO" sz="2400" b="1" kern="100" dirty="0">
                <a:solidFill>
                  <a:srgbClr val="001A6D"/>
                </a:solidFill>
                <a:latin typeface="Aptos" panose="020B0004020202020204" pitchFamily="34" charset="0"/>
                <a:ea typeface="Aptos" panose="020B0004020202020204" pitchFamily="34" charset="0"/>
                <a:cs typeface="Arial" panose="020B0604020202020204" pitchFamily="34" charset="0"/>
              </a:rPr>
              <a:t>Hotărârea Senatului  </a:t>
            </a:r>
            <a:r>
              <a:rPr lang="ro-RO" sz="2400" kern="100" dirty="0">
                <a:solidFill>
                  <a:srgbClr val="001A6D"/>
                </a:solidFill>
                <a:latin typeface="Aptos" panose="020B0004020202020204" pitchFamily="34" charset="0"/>
                <a:ea typeface="Aptos" panose="020B0004020202020204" pitchFamily="34" charset="0"/>
                <a:cs typeface="Arial" panose="020B0604020202020204" pitchFamily="34" charset="0"/>
              </a:rPr>
              <a:t>178/22.07.2024, în conformitate cu prevederile Ordinului </a:t>
            </a:r>
            <a:r>
              <a:rPr lang="en-US" sz="2400" kern="100" dirty="0">
                <a:solidFill>
                  <a:srgbClr val="001A6D"/>
                </a:solidFill>
                <a:latin typeface="Aptos" panose="020B0004020202020204" pitchFamily="34" charset="0"/>
                <a:ea typeface="Aptos" panose="020B0004020202020204" pitchFamily="34" charset="0"/>
                <a:cs typeface="Arial" panose="020B0604020202020204" pitchFamily="34" charset="0"/>
              </a:rPr>
              <a:t>M</a:t>
            </a:r>
            <a:r>
              <a:rPr lang="ro-RO" sz="2400" kern="100" dirty="0">
                <a:solidFill>
                  <a:srgbClr val="001A6D"/>
                </a:solidFill>
                <a:latin typeface="Aptos" panose="020B0004020202020204" pitchFamily="34" charset="0"/>
                <a:ea typeface="Aptos" panose="020B0004020202020204" pitchFamily="34" charset="0"/>
                <a:cs typeface="Arial" panose="020B0604020202020204" pitchFamily="34" charset="0"/>
              </a:rPr>
              <a:t>inistrului </a:t>
            </a:r>
            <a:r>
              <a:rPr lang="en-US" sz="2400" kern="100" dirty="0">
                <a:solidFill>
                  <a:srgbClr val="001A6D"/>
                </a:solidFill>
                <a:latin typeface="Aptos" panose="020B0004020202020204" pitchFamily="34" charset="0"/>
                <a:ea typeface="Aptos" panose="020B0004020202020204" pitchFamily="34" charset="0"/>
                <a:cs typeface="Arial" panose="020B0604020202020204" pitchFamily="34" charset="0"/>
              </a:rPr>
              <a:t>E</a:t>
            </a:r>
            <a:r>
              <a:rPr lang="ro-RO" sz="2400" kern="100" dirty="0">
                <a:solidFill>
                  <a:srgbClr val="001A6D"/>
                </a:solidFill>
                <a:latin typeface="Aptos" panose="020B0004020202020204" pitchFamily="34" charset="0"/>
                <a:ea typeface="Aptos" panose="020B0004020202020204" pitchFamily="34" charset="0"/>
                <a:cs typeface="Arial" panose="020B0604020202020204" pitchFamily="34" charset="0"/>
              </a:rPr>
              <a:t>ducație</a:t>
            </a:r>
            <a:r>
              <a:rPr lang="en-US" sz="2400" kern="100" dirty="0" err="1">
                <a:solidFill>
                  <a:srgbClr val="001A6D"/>
                </a:solidFill>
                <a:latin typeface="Aptos" panose="020B0004020202020204" pitchFamily="34" charset="0"/>
                <a:ea typeface="Aptos" panose="020B0004020202020204" pitchFamily="34" charset="0"/>
                <a:cs typeface="Arial" panose="020B0604020202020204" pitchFamily="34" charset="0"/>
              </a:rPr>
              <a:t>i</a:t>
            </a:r>
            <a:r>
              <a:rPr lang="ro-RO" sz="2400" kern="100" dirty="0">
                <a:solidFill>
                  <a:srgbClr val="001A6D"/>
                </a:solidFill>
                <a:latin typeface="Aptos" panose="020B0004020202020204" pitchFamily="34" charset="0"/>
                <a:ea typeface="Aptos" panose="020B0004020202020204" pitchFamily="34" charset="0"/>
                <a:cs typeface="Arial" panose="020B0604020202020204" pitchFamily="34" charset="0"/>
              </a:rPr>
              <a:t> nr. 6869/2024 pentru aprobarea Regulamentului-cadru privind organizarea şi funcționarea comisiilor de etică universitară;</a:t>
            </a:r>
          </a:p>
          <a:p>
            <a:pPr algn="just">
              <a:lnSpc>
                <a:spcPct val="100000"/>
              </a:lnSpc>
            </a:pPr>
            <a:r>
              <a:rPr lang="ro-RO" sz="2400" b="1" kern="100" dirty="0">
                <a:solidFill>
                  <a:srgbClr val="001A6D"/>
                </a:solidFill>
                <a:latin typeface="Aptos" panose="020B0004020202020204" pitchFamily="34" charset="0"/>
                <a:cs typeface="Arial" panose="020B0604020202020204" pitchFamily="34" charset="0"/>
              </a:rPr>
              <a:t>cuprinde în structură sa două</a:t>
            </a:r>
            <a:r>
              <a:rPr lang="en-US" sz="2400" b="1" kern="100" dirty="0">
                <a:solidFill>
                  <a:srgbClr val="001A6D"/>
                </a:solidFill>
                <a:latin typeface="Aptos" panose="020B0004020202020204" pitchFamily="34" charset="0"/>
                <a:cs typeface="Arial" panose="020B0604020202020204" pitchFamily="34" charset="0"/>
              </a:rPr>
              <a:t> </a:t>
            </a:r>
            <a:r>
              <a:rPr lang="ro-RO" sz="2400" b="1" kern="100" dirty="0">
                <a:solidFill>
                  <a:srgbClr val="001A6D"/>
                </a:solidFill>
                <a:latin typeface="Aptos" panose="020B0004020202020204" pitchFamily="34" charset="0"/>
                <a:cs typeface="Arial" panose="020B0604020202020204" pitchFamily="34" charset="0"/>
              </a:rPr>
              <a:t>subcomisii:                                                          </a:t>
            </a:r>
          </a:p>
          <a:p>
            <a:pPr marL="342898" lvl="1" indent="0" algn="just">
              <a:lnSpc>
                <a:spcPct val="100000"/>
              </a:lnSpc>
              <a:buNone/>
            </a:pPr>
            <a:r>
              <a:rPr lang="ro-RO" sz="2400" b="1" kern="100" dirty="0">
                <a:solidFill>
                  <a:srgbClr val="001A6D"/>
                </a:solidFill>
                <a:latin typeface="Aptos" panose="020B0004020202020204" pitchFamily="34" charset="0"/>
                <a:cs typeface="Arial" panose="020B0604020202020204" pitchFamily="34" charset="0"/>
              </a:rPr>
              <a:t>A. Subcomisia dedicată eticii cercetării </a:t>
            </a:r>
          </a:p>
          <a:p>
            <a:pPr marL="0" indent="0" algn="just">
              <a:lnSpc>
                <a:spcPct val="100000"/>
              </a:lnSpc>
              <a:buNone/>
            </a:pPr>
            <a:r>
              <a:rPr lang="ro-RO" sz="2400" b="1" kern="100" dirty="0">
                <a:solidFill>
                  <a:srgbClr val="001A6D"/>
                </a:solidFill>
                <a:latin typeface="Aptos" panose="020B0004020202020204" pitchFamily="34" charset="0"/>
                <a:cs typeface="Arial" panose="020B0604020202020204" pitchFamily="34" charset="0"/>
              </a:rPr>
              <a:t>     B. Subcomisia de bioetică.</a:t>
            </a:r>
          </a:p>
          <a:p>
            <a:pPr marL="0" indent="0" algn="just">
              <a:lnSpc>
                <a:spcPct val="200000"/>
              </a:lnSpc>
              <a:spcBef>
                <a:spcPts val="0"/>
              </a:spcBef>
              <a:spcAft>
                <a:spcPts val="2953"/>
              </a:spcAft>
              <a:buNone/>
            </a:pPr>
            <a:endParaRPr lang="ro-RO" sz="1687" kern="100" dirty="0">
              <a:solidFill>
                <a:srgbClr val="001A6D"/>
              </a:solidFill>
              <a:latin typeface="Aptos" panose="020B0004020202020204" pitchFamily="34" charset="0"/>
              <a:ea typeface="Aptos" panose="020B0004020202020204" pitchFamily="34" charset="0"/>
              <a:cs typeface="Arial" panose="020B0604020202020204" pitchFamily="34" charset="0"/>
            </a:endParaRPr>
          </a:p>
          <a:p>
            <a:pPr algn="just">
              <a:lnSpc>
                <a:spcPct val="200000"/>
              </a:lnSpc>
              <a:spcBef>
                <a:spcPts val="0"/>
              </a:spcBef>
              <a:spcAft>
                <a:spcPts val="2953"/>
              </a:spcAft>
              <a:buFont typeface="Courier New" panose="02070309020205020404" pitchFamily="49" charset="0"/>
              <a:buChar char="o"/>
            </a:pPr>
            <a:endParaRPr lang="ro-RO" sz="1687" kern="100" dirty="0">
              <a:solidFill>
                <a:srgbClr val="001A6D"/>
              </a:solidFill>
              <a:latin typeface="Aptos" panose="020B0004020202020204" pitchFamily="34" charset="0"/>
              <a:ea typeface="Aptos" panose="020B0004020202020204" pitchFamily="34" charset="0"/>
              <a:cs typeface="Arial" panose="020B0604020202020204" pitchFamily="34" charset="0"/>
            </a:endParaRPr>
          </a:p>
          <a:p>
            <a:pPr algn="just">
              <a:lnSpc>
                <a:spcPct val="200000"/>
              </a:lnSpc>
              <a:spcBef>
                <a:spcPts val="0"/>
              </a:spcBef>
              <a:spcAft>
                <a:spcPts val="2953"/>
              </a:spcAft>
              <a:buFont typeface="Courier New" panose="02070309020205020404" pitchFamily="49" charset="0"/>
              <a:buChar char="o"/>
            </a:pPr>
            <a:endParaRPr lang="ro-RO" sz="1687" kern="100" dirty="0">
              <a:solidFill>
                <a:srgbClr val="001A6D"/>
              </a:solidFill>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86276056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EC226-7C09-28B9-1DE9-54F56E3147F8}"/>
            </a:ext>
          </a:extLst>
        </p:cNvPr>
        <p:cNvGrpSpPr/>
        <p:nvPr/>
      </p:nvGrpSpPr>
      <p:grpSpPr>
        <a:xfrm>
          <a:off x="0" y="0"/>
          <a:ext cx="0" cy="0"/>
          <a:chOff x="0" y="0"/>
          <a:chExt cx="0" cy="0"/>
        </a:xfrm>
      </p:grpSpPr>
      <p:pic>
        <p:nvPicPr>
          <p:cNvPr id="2" name="forking-road-839830_1280.jpg">
            <a:extLst>
              <a:ext uri="{FF2B5EF4-FFF2-40B4-BE49-F238E27FC236}">
                <a16:creationId xmlns:a16="http://schemas.microsoft.com/office/drawing/2014/main" id="{8D2B905A-E41C-0DE8-0B80-4C9C43EF6D3C}"/>
              </a:ext>
            </a:extLst>
          </p:cNvPr>
          <p:cNvPicPr>
            <a:picLocks noChangeAspect="1"/>
          </p:cNvPicPr>
          <p:nvPr/>
        </p:nvPicPr>
        <p:blipFill>
          <a:blip r:embed="rId2" cstate="print">
            <a:alphaModFix amt="1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l="5585" r="5585"/>
          <a:stretch/>
        </p:blipFill>
        <p:spPr>
          <a:xfrm>
            <a:off x="1518001" y="-2838"/>
            <a:ext cx="9155906" cy="6871489"/>
          </a:xfrm>
          <a:prstGeom prst="rect">
            <a:avLst/>
          </a:prstGeom>
          <a:gradFill>
            <a:gsLst>
              <a:gs pos="0">
                <a:schemeClr val="bg1"/>
              </a:gs>
              <a:gs pos="100000">
                <a:schemeClr val="bg1">
                  <a:lumMod val="85000"/>
                </a:schemeClr>
              </a:gs>
            </a:gsLst>
            <a:lin ang="2700000" scaled="0"/>
          </a:gradFill>
          <a:ln w="12700">
            <a:miter lim="400000"/>
          </a:ln>
        </p:spPr>
      </p:pic>
      <p:sp>
        <p:nvSpPr>
          <p:cNvPr id="3" name="Content Placeholder 2">
            <a:extLst>
              <a:ext uri="{FF2B5EF4-FFF2-40B4-BE49-F238E27FC236}">
                <a16:creationId xmlns:a16="http://schemas.microsoft.com/office/drawing/2014/main" id="{26F46F38-DC9A-8746-ECAF-0CBC06772220}"/>
              </a:ext>
            </a:extLst>
          </p:cNvPr>
          <p:cNvSpPr>
            <a:spLocks noGrp="1"/>
          </p:cNvSpPr>
          <p:nvPr>
            <p:ph idx="1"/>
          </p:nvPr>
        </p:nvSpPr>
        <p:spPr>
          <a:xfrm>
            <a:off x="167149" y="0"/>
            <a:ext cx="11857704" cy="6695768"/>
          </a:xfrm>
          <a:solidFill>
            <a:schemeClr val="accent4">
              <a:lumMod val="20000"/>
              <a:lumOff val="80000"/>
            </a:schemeClr>
          </a:solidFill>
        </p:spPr>
        <p:txBody>
          <a:bodyPr>
            <a:noAutofit/>
          </a:bodyPr>
          <a:lstStyle/>
          <a:p>
            <a:pPr marL="0" indent="0" algn="ctr">
              <a:lnSpc>
                <a:spcPct val="100000"/>
              </a:lnSpc>
              <a:buNone/>
            </a:pPr>
            <a:r>
              <a:rPr lang="ro-RO" sz="2000" b="1" kern="100" dirty="0">
                <a:solidFill>
                  <a:srgbClr val="001A6D"/>
                </a:solidFill>
                <a:latin typeface="Aptos" panose="020B0004020202020204" pitchFamily="34" charset="0"/>
                <a:ea typeface="Aptos" panose="020B0004020202020204" pitchFamily="34" charset="0"/>
                <a:cs typeface="Arial" panose="020B0604020202020204" pitchFamily="34" charset="0"/>
              </a:rPr>
              <a:t>Principale atribuții ale CEU conform Legii învățământului superior nr.199/2023</a:t>
            </a:r>
          </a:p>
          <a:p>
            <a:pPr marL="0" indent="0">
              <a:lnSpc>
                <a:spcPct val="100000"/>
              </a:lnSpc>
              <a:buNone/>
            </a:pPr>
            <a:r>
              <a:rPr lang="ro-RO" sz="2000" b="1" kern="100" dirty="0">
                <a:solidFill>
                  <a:srgbClr val="001A6D"/>
                </a:solidFill>
                <a:latin typeface="Aptos" panose="020B0004020202020204" pitchFamily="34" charset="0"/>
                <a:ea typeface="Aptos" panose="020B0004020202020204" pitchFamily="34" charset="0"/>
                <a:cs typeface="Arial" panose="020B0604020202020204" pitchFamily="34" charset="0"/>
              </a:rPr>
              <a:t>•	urmărește respectarea Codului </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de etică şi deontologie universitară;</a:t>
            </a:r>
          </a:p>
          <a:p>
            <a:pPr marL="0" indent="0" algn="just">
              <a:lnSpc>
                <a:spcPct val="100000"/>
              </a:lnSpc>
              <a:buNone/>
            </a:pP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	</a:t>
            </a:r>
            <a:r>
              <a:rPr lang="ro-RO" sz="2000" b="1" kern="100" dirty="0">
                <a:solidFill>
                  <a:srgbClr val="001A6D"/>
                </a:solidFill>
                <a:latin typeface="Aptos" panose="020B0004020202020204" pitchFamily="34" charset="0"/>
                <a:ea typeface="Aptos" panose="020B0004020202020204" pitchFamily="34" charset="0"/>
                <a:cs typeface="Arial" panose="020B0604020202020204" pitchFamily="34" charset="0"/>
              </a:rPr>
              <a:t>asigură ducerea la îndeplinire a ordinelor </a:t>
            </a:r>
            <a:r>
              <a:rPr lang="en-US" sz="2000" kern="100" dirty="0">
                <a:solidFill>
                  <a:srgbClr val="001A6D"/>
                </a:solidFill>
                <a:latin typeface="Aptos" panose="020B0004020202020204" pitchFamily="34" charset="0"/>
                <a:ea typeface="Aptos" panose="020B0004020202020204" pitchFamily="34" charset="0"/>
                <a:cs typeface="Arial" panose="020B0604020202020204" pitchFamily="34" charset="0"/>
              </a:rPr>
              <a:t>M</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inistrului </a:t>
            </a:r>
            <a:r>
              <a:rPr lang="en-US" sz="2000" kern="100" dirty="0">
                <a:solidFill>
                  <a:srgbClr val="001A6D"/>
                </a:solidFill>
                <a:latin typeface="Aptos" panose="020B0004020202020204" pitchFamily="34" charset="0"/>
                <a:ea typeface="Aptos" panose="020B0004020202020204" pitchFamily="34" charset="0"/>
                <a:cs typeface="Arial" panose="020B0604020202020204" pitchFamily="34" charset="0"/>
              </a:rPr>
              <a:t>E</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ducației pentru respectarea cadrului legal în domeniul eticii şi deontologiei universitare;</a:t>
            </a:r>
          </a:p>
          <a:p>
            <a:pPr marL="0" indent="0" algn="just">
              <a:lnSpc>
                <a:spcPct val="100000"/>
              </a:lnSpc>
              <a:buNone/>
            </a:pP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	</a:t>
            </a:r>
            <a:r>
              <a:rPr lang="ro-RO" sz="2000" b="1" kern="100" dirty="0">
                <a:solidFill>
                  <a:srgbClr val="001A6D"/>
                </a:solidFill>
                <a:latin typeface="Aptos" panose="020B0004020202020204" pitchFamily="34" charset="0"/>
                <a:ea typeface="Aptos" panose="020B0004020202020204" pitchFamily="34" charset="0"/>
                <a:cs typeface="Arial" panose="020B0604020202020204" pitchFamily="34" charset="0"/>
              </a:rPr>
              <a:t>analizează şi soluționează abaterile </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de la normele de etică şi deontologie universitară, pe baza sesizărilor sau prin autosesizare;</a:t>
            </a:r>
          </a:p>
          <a:p>
            <a:pPr marL="0" indent="0" algn="just">
              <a:lnSpc>
                <a:spcPct val="100000"/>
              </a:lnSpc>
              <a:buNone/>
            </a:pP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	</a:t>
            </a:r>
            <a:r>
              <a:rPr lang="ro-RO" sz="2000" b="1" kern="100" dirty="0">
                <a:solidFill>
                  <a:srgbClr val="001A6D"/>
                </a:solidFill>
                <a:latin typeface="Aptos" panose="020B0004020202020204" pitchFamily="34" charset="0"/>
                <a:ea typeface="Aptos" panose="020B0004020202020204" pitchFamily="34" charset="0"/>
                <a:cs typeface="Arial" panose="020B0604020202020204" pitchFamily="34" charset="0"/>
              </a:rPr>
              <a:t>contribuie la elaborarea Codului </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de etică şi deontologie universitară, prin propuneri adresate </a:t>
            </a:r>
            <a:r>
              <a:rPr lang="en-US" sz="2000" kern="100" dirty="0">
                <a:solidFill>
                  <a:srgbClr val="001A6D"/>
                </a:solidFill>
                <a:latin typeface="Aptos" panose="020B0004020202020204" pitchFamily="34" charset="0"/>
                <a:ea typeface="Aptos" panose="020B0004020202020204" pitchFamily="34" charset="0"/>
                <a:cs typeface="Arial" panose="020B0604020202020204" pitchFamily="34" charset="0"/>
              </a:rPr>
              <a:t>S</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enatului universitar pentru adoptare şi </a:t>
            </a:r>
            <a:r>
              <a:rPr lang="en-US" sz="2000" kern="100" dirty="0">
                <a:solidFill>
                  <a:srgbClr val="001A6D"/>
                </a:solidFill>
                <a:latin typeface="Aptos" panose="020B0004020202020204" pitchFamily="34" charset="0"/>
                <a:ea typeface="Aptos" panose="020B0004020202020204" pitchFamily="34" charset="0"/>
                <a:cs typeface="Arial" panose="020B0604020202020204" pitchFamily="34" charset="0"/>
              </a:rPr>
              <a:t>pentru </a:t>
            </a:r>
            <a:r>
              <a:rPr lang="en-US" sz="2000" kern="100" dirty="0" err="1">
                <a:solidFill>
                  <a:srgbClr val="001A6D"/>
                </a:solidFill>
                <a:latin typeface="Aptos" panose="020B0004020202020204" pitchFamily="34" charset="0"/>
                <a:ea typeface="Aptos" panose="020B0004020202020204" pitchFamily="34" charset="0"/>
                <a:cs typeface="Arial" panose="020B0604020202020204" pitchFamily="34" charset="0"/>
              </a:rPr>
              <a:t>i</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ncludere în Carta universitară;</a:t>
            </a:r>
          </a:p>
          <a:p>
            <a:pPr marL="0" indent="0" algn="just">
              <a:lnSpc>
                <a:spcPct val="100000"/>
              </a:lnSpc>
              <a:buNone/>
            </a:pP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	</a:t>
            </a:r>
            <a:r>
              <a:rPr lang="ro-RO" sz="2000" b="1" kern="100" dirty="0">
                <a:solidFill>
                  <a:srgbClr val="001A6D"/>
                </a:solidFill>
                <a:latin typeface="Aptos" panose="020B0004020202020204" pitchFamily="34" charset="0"/>
                <a:ea typeface="Aptos" panose="020B0004020202020204" pitchFamily="34" charset="0"/>
                <a:cs typeface="Arial" panose="020B0604020202020204" pitchFamily="34" charset="0"/>
              </a:rPr>
              <a:t>realizează un RAPORT ANUAL </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referitor la situația respectării normelor de etică şi deontologie universitară, care se prezintă </a:t>
            </a:r>
            <a:r>
              <a:rPr lang="en-US" sz="2000" kern="100" dirty="0">
                <a:solidFill>
                  <a:srgbClr val="001A6D"/>
                </a:solidFill>
                <a:latin typeface="Aptos" panose="020B0004020202020204" pitchFamily="34" charset="0"/>
                <a:ea typeface="Aptos" panose="020B0004020202020204" pitchFamily="34" charset="0"/>
                <a:cs typeface="Arial" panose="020B0604020202020204" pitchFamily="34" charset="0"/>
              </a:rPr>
              <a:t>R</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ectorului şi </a:t>
            </a:r>
            <a:r>
              <a:rPr lang="en-US" sz="2000" kern="100" dirty="0">
                <a:solidFill>
                  <a:srgbClr val="001A6D"/>
                </a:solidFill>
                <a:latin typeface="Aptos" panose="020B0004020202020204" pitchFamily="34" charset="0"/>
                <a:ea typeface="Aptos" panose="020B0004020202020204" pitchFamily="34" charset="0"/>
                <a:cs typeface="Arial" panose="020B0604020202020204" pitchFamily="34" charset="0"/>
              </a:rPr>
              <a:t>S</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enatului universitar şi </a:t>
            </a:r>
            <a:r>
              <a:rPr lang="en-US" sz="2000" kern="100" dirty="0">
                <a:solidFill>
                  <a:srgbClr val="001A6D"/>
                </a:solidFill>
                <a:latin typeface="Aptos" panose="020B0004020202020204" pitchFamily="34" charset="0"/>
                <a:ea typeface="Aptos" panose="020B0004020202020204" pitchFamily="34" charset="0"/>
                <a:cs typeface="Arial" panose="020B0604020202020204" pitchFamily="34" charset="0"/>
              </a:rPr>
              <a:t>care c</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onstituie un document public;</a:t>
            </a:r>
          </a:p>
          <a:p>
            <a:pPr marL="0" indent="0" algn="just">
              <a:lnSpc>
                <a:spcPct val="100000"/>
              </a:lnSpc>
              <a:buNone/>
            </a:pP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	</a:t>
            </a:r>
            <a:r>
              <a:rPr lang="ro-RO" sz="2000" b="1" kern="100" dirty="0">
                <a:solidFill>
                  <a:srgbClr val="001A6D"/>
                </a:solidFill>
                <a:latin typeface="Aptos" panose="020B0004020202020204" pitchFamily="34" charset="0"/>
                <a:ea typeface="Aptos" panose="020B0004020202020204" pitchFamily="34" charset="0"/>
                <a:cs typeface="Arial" panose="020B0604020202020204" pitchFamily="34" charset="0"/>
              </a:rPr>
              <a:t>realizează activități de prevenire </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cu privire la încălcarea normelor de etică şi deontologie universitară;</a:t>
            </a:r>
          </a:p>
          <a:p>
            <a:pPr marL="0" indent="0" algn="just">
              <a:lnSpc>
                <a:spcPct val="100000"/>
              </a:lnSpc>
              <a:buNone/>
            </a:pP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	</a:t>
            </a:r>
            <a:r>
              <a:rPr lang="ro-RO" sz="2000" b="1" kern="100" dirty="0">
                <a:solidFill>
                  <a:srgbClr val="001A6D"/>
                </a:solidFill>
                <a:latin typeface="Aptos" panose="020B0004020202020204" pitchFamily="34" charset="0"/>
                <a:ea typeface="Aptos" panose="020B0004020202020204" pitchFamily="34" charset="0"/>
                <a:cs typeface="Arial" panose="020B0604020202020204" pitchFamily="34" charset="0"/>
              </a:rPr>
              <a:t>monitorizează desfășurarea cursurilor de etică şi integritate academică</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a:t>
            </a:r>
          </a:p>
          <a:p>
            <a:pPr marL="0" indent="0" algn="just">
              <a:lnSpc>
                <a:spcPct val="100000"/>
              </a:lnSpc>
              <a:buNone/>
            </a:pP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	</a:t>
            </a:r>
            <a:r>
              <a:rPr lang="ro-RO" sz="2000" b="1" kern="100" dirty="0">
                <a:solidFill>
                  <a:srgbClr val="001A6D"/>
                </a:solidFill>
                <a:latin typeface="Aptos" panose="020B0004020202020204" pitchFamily="34" charset="0"/>
                <a:ea typeface="Aptos" panose="020B0004020202020204" pitchFamily="34" charset="0"/>
                <a:cs typeface="Arial" panose="020B0604020202020204" pitchFamily="34" charset="0"/>
              </a:rPr>
              <a:t>colaborează cu comisiile consultative </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de la nivel național;</a:t>
            </a:r>
          </a:p>
          <a:p>
            <a:pPr marL="0" indent="0">
              <a:lnSpc>
                <a:spcPct val="100000"/>
              </a:lnSpc>
              <a:buNone/>
            </a:pP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	alte atribuții prevăzute lege sau stabilite conform </a:t>
            </a:r>
            <a:r>
              <a:rPr lang="en-US" sz="2000" kern="100" dirty="0">
                <a:solidFill>
                  <a:srgbClr val="001A6D"/>
                </a:solidFill>
                <a:latin typeface="Aptos" panose="020B0004020202020204" pitchFamily="34" charset="0"/>
                <a:ea typeface="Aptos" panose="020B0004020202020204" pitchFamily="34" charset="0"/>
                <a:cs typeface="Arial" panose="020B0604020202020204" pitchFamily="34" charset="0"/>
              </a:rPr>
              <a:t>C</a:t>
            </a:r>
            <a:r>
              <a:rPr lang="ro-RO" sz="2000" kern="100" dirty="0">
                <a:solidFill>
                  <a:srgbClr val="001A6D"/>
                </a:solidFill>
                <a:latin typeface="Aptos" panose="020B0004020202020204" pitchFamily="34" charset="0"/>
                <a:ea typeface="Aptos" panose="020B0004020202020204" pitchFamily="34" charset="0"/>
                <a:cs typeface="Arial" panose="020B0604020202020204" pitchFamily="34" charset="0"/>
              </a:rPr>
              <a:t>artei universitare</a:t>
            </a:r>
            <a:r>
              <a:rPr lang="ro-RO" sz="2000" b="1" kern="100" dirty="0">
                <a:solidFill>
                  <a:srgbClr val="001A6D"/>
                </a:solidFill>
                <a:latin typeface="Aptos" panose="020B0004020202020204" pitchFamily="34" charset="0"/>
                <a:ea typeface="Aptos" panose="020B0004020202020204" pitchFamily="34" charset="0"/>
                <a:cs typeface="Arial" panose="020B0604020202020204" pitchFamily="34" charset="0"/>
              </a:rPr>
              <a:t>.</a:t>
            </a:r>
          </a:p>
          <a:p>
            <a:pPr marL="0" indent="0">
              <a:lnSpc>
                <a:spcPct val="100000"/>
              </a:lnSpc>
              <a:buNone/>
            </a:pPr>
            <a:r>
              <a:rPr lang="ro-RO" sz="1600" b="1" kern="100" dirty="0">
                <a:solidFill>
                  <a:srgbClr val="001A6D"/>
                </a:solidFill>
                <a:latin typeface="Aptos" panose="020B0004020202020204" pitchFamily="34" charset="0"/>
                <a:ea typeface="Aptos" panose="020B0004020202020204" pitchFamily="34" charset="0"/>
                <a:cs typeface="Arial" panose="020B0604020202020204" pitchFamily="34" charset="0"/>
              </a:rPr>
              <a:t> </a:t>
            </a:r>
          </a:p>
          <a:p>
            <a:pPr marL="0" indent="0" algn="ctr">
              <a:lnSpc>
                <a:spcPct val="100000"/>
              </a:lnSpc>
              <a:buNone/>
            </a:pPr>
            <a:endParaRPr lang="ro-RO" sz="1758"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a:p>
            <a:pPr marL="0" indent="0" algn="ctr">
              <a:lnSpc>
                <a:spcPct val="100000"/>
              </a:lnSpc>
              <a:buNone/>
            </a:pPr>
            <a:endPar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764929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74E4300-C292-6F52-0BBB-02E1364F98C6}"/>
              </a:ext>
            </a:extLst>
          </p:cNvPr>
          <p:cNvSpPr>
            <a:spLocks noGrp="1"/>
          </p:cNvSpPr>
          <p:nvPr>
            <p:ph type="title"/>
          </p:nvPr>
        </p:nvSpPr>
        <p:spPr>
          <a:xfrm>
            <a:off x="831850" y="1297858"/>
            <a:ext cx="10515600" cy="4375355"/>
          </a:xfrm>
          <a:solidFill>
            <a:schemeClr val="accent4">
              <a:lumMod val="20000"/>
              <a:lumOff val="80000"/>
            </a:schemeClr>
          </a:solidFill>
        </p:spPr>
        <p:txBody>
          <a:bodyPr>
            <a:normAutofit fontScale="90000"/>
          </a:bodyPr>
          <a:lstStyle/>
          <a:p>
            <a:pPr algn="ctr"/>
            <a:r>
              <a:rPr lang="ro-RO" sz="4100" b="1" kern="100" dirty="0">
                <a:solidFill>
                  <a:srgbClr val="001A6D"/>
                </a:solidFill>
                <a:latin typeface="Arial" panose="020B0604020202020204" pitchFamily="34" charset="0"/>
                <a:ea typeface="Aptos" panose="020B0004020202020204" pitchFamily="34" charset="0"/>
                <a:cs typeface="Arial" panose="020B0604020202020204" pitchFamily="34" charset="0"/>
              </a:rPr>
              <a:t>Referitor </a:t>
            </a:r>
            <a:br>
              <a:rPr lang="ro-RO" sz="4100" b="1" kern="100" dirty="0">
                <a:solidFill>
                  <a:srgbClr val="001A6D"/>
                </a:solidFill>
                <a:latin typeface="Arial" panose="020B0604020202020204" pitchFamily="34" charset="0"/>
                <a:ea typeface="Aptos" panose="020B0004020202020204" pitchFamily="34" charset="0"/>
                <a:cs typeface="Arial" panose="020B0604020202020204" pitchFamily="34" charset="0"/>
              </a:rPr>
            </a:br>
            <a:r>
              <a:rPr lang="ro-RO" sz="4100" b="1" kern="100" dirty="0">
                <a:solidFill>
                  <a:srgbClr val="001A6D"/>
                </a:solidFill>
                <a:latin typeface="Arial" panose="020B0604020202020204" pitchFamily="34" charset="0"/>
                <a:ea typeface="Aptos" panose="020B0004020202020204" pitchFamily="34" charset="0"/>
                <a:cs typeface="Arial" panose="020B0604020202020204" pitchFamily="34" charset="0"/>
              </a:rPr>
              <a:t>la atribuția privind analizarea şi soluționarea abaterilor de la normele de etică și deontologie universitară</a:t>
            </a:r>
            <a:br>
              <a:rPr lang="ro-RO" sz="4100" b="1" kern="100" dirty="0">
                <a:solidFill>
                  <a:srgbClr val="001A6D"/>
                </a:solidFill>
                <a:latin typeface="Arial" panose="020B0604020202020204" pitchFamily="34" charset="0"/>
                <a:ea typeface="Aptos" panose="020B0004020202020204" pitchFamily="34" charset="0"/>
                <a:cs typeface="Arial" panose="020B0604020202020204" pitchFamily="34" charset="0"/>
              </a:rPr>
            </a:br>
            <a:br>
              <a:rPr lang="ro-RO" sz="4100" b="1" kern="100" dirty="0">
                <a:solidFill>
                  <a:srgbClr val="001A6D"/>
                </a:solidFill>
                <a:latin typeface="Arial" panose="020B0604020202020204" pitchFamily="34" charset="0"/>
                <a:ea typeface="Aptos" panose="020B0004020202020204" pitchFamily="34" charset="0"/>
                <a:cs typeface="Arial" panose="020B0604020202020204" pitchFamily="34" charset="0"/>
              </a:rPr>
            </a:br>
            <a:r>
              <a:rPr lang="ro-RO" sz="4400" b="1" kern="100" dirty="0">
                <a:solidFill>
                  <a:srgbClr val="001A6D"/>
                </a:solidFill>
                <a:latin typeface="Arial" panose="020B0604020202020204" pitchFamily="34" charset="0"/>
                <a:ea typeface="Aptos" panose="020B0004020202020204" pitchFamily="34" charset="0"/>
                <a:cs typeface="Arial" panose="020B0604020202020204" pitchFamily="34" charset="0"/>
              </a:rPr>
              <a:t>Situația sesizărilor primite de CEU </a:t>
            </a:r>
            <a:br>
              <a:rPr lang="ro-RO" sz="4400" b="1" kern="100" dirty="0">
                <a:solidFill>
                  <a:srgbClr val="001A6D"/>
                </a:solidFill>
                <a:latin typeface="Arial" panose="020B0604020202020204" pitchFamily="34" charset="0"/>
                <a:ea typeface="Aptos" panose="020B0004020202020204" pitchFamily="34" charset="0"/>
                <a:cs typeface="Arial" panose="020B0604020202020204" pitchFamily="34" charset="0"/>
              </a:rPr>
            </a:br>
            <a:r>
              <a:rPr lang="ro-RO" sz="4400" b="1" kern="100" dirty="0">
                <a:solidFill>
                  <a:srgbClr val="001A6D"/>
                </a:solidFill>
                <a:latin typeface="Arial" panose="020B0604020202020204" pitchFamily="34" charset="0"/>
                <a:ea typeface="Aptos" panose="020B0004020202020204" pitchFamily="34" charset="0"/>
                <a:cs typeface="Arial" panose="020B0604020202020204" pitchFamily="34" charset="0"/>
              </a:rPr>
              <a:t>în anul universitar 2024-2025</a:t>
            </a:r>
            <a:br>
              <a:rPr lang="ro-RO" sz="4400" b="1" kern="100" dirty="0">
                <a:solidFill>
                  <a:srgbClr val="001A6D"/>
                </a:solidFill>
                <a:latin typeface="Arial" panose="020B0604020202020204" pitchFamily="34" charset="0"/>
                <a:ea typeface="Aptos" panose="020B0004020202020204" pitchFamily="34" charset="0"/>
                <a:cs typeface="Arial" panose="020B0604020202020204" pitchFamily="34" charset="0"/>
              </a:rPr>
            </a:br>
            <a:endParaRPr lang="ro-RO" sz="4100" dirty="0"/>
          </a:p>
        </p:txBody>
      </p:sp>
    </p:spTree>
    <p:extLst>
      <p:ext uri="{BB962C8B-B14F-4D97-AF65-F5344CB8AC3E}">
        <p14:creationId xmlns:p14="http://schemas.microsoft.com/office/powerpoint/2010/main" val="3814919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DF650-9619-DD9B-41AB-D0C2F073F161}"/>
            </a:ext>
          </a:extLst>
        </p:cNvPr>
        <p:cNvGrpSpPr/>
        <p:nvPr/>
      </p:nvGrpSpPr>
      <p:grpSpPr>
        <a:xfrm>
          <a:off x="0" y="0"/>
          <a:ext cx="0" cy="0"/>
          <a:chOff x="0" y="0"/>
          <a:chExt cx="0" cy="0"/>
        </a:xfrm>
      </p:grpSpPr>
      <p:pic>
        <p:nvPicPr>
          <p:cNvPr id="2" name="forking-road-839830_1280.jpg">
            <a:extLst>
              <a:ext uri="{FF2B5EF4-FFF2-40B4-BE49-F238E27FC236}">
                <a16:creationId xmlns:a16="http://schemas.microsoft.com/office/drawing/2014/main" id="{99916D64-197A-3F41-A9CC-F17F994F5E85}"/>
              </a:ext>
            </a:extLst>
          </p:cNvPr>
          <p:cNvPicPr>
            <a:picLocks noChangeAspect="1"/>
          </p:cNvPicPr>
          <p:nvPr/>
        </p:nvPicPr>
        <p:blipFill>
          <a:blip r:embed="rId2" cstate="print">
            <a:alphaModFix amt="1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l="5585" r="5585"/>
          <a:stretch/>
        </p:blipFill>
        <p:spPr>
          <a:xfrm>
            <a:off x="1518047" y="-167148"/>
            <a:ext cx="9155906" cy="6872748"/>
          </a:xfrm>
          <a:prstGeom prst="rect">
            <a:avLst/>
          </a:prstGeom>
          <a:gradFill>
            <a:gsLst>
              <a:gs pos="0">
                <a:schemeClr val="bg1"/>
              </a:gs>
              <a:gs pos="100000">
                <a:schemeClr val="bg1">
                  <a:lumMod val="85000"/>
                </a:schemeClr>
              </a:gs>
            </a:gsLst>
            <a:lin ang="2700000" scaled="0"/>
          </a:gradFill>
          <a:ln w="12700">
            <a:miter lim="400000"/>
          </a:ln>
        </p:spPr>
      </p:pic>
      <p:sp>
        <p:nvSpPr>
          <p:cNvPr id="3" name="Content Placeholder 2">
            <a:extLst>
              <a:ext uri="{FF2B5EF4-FFF2-40B4-BE49-F238E27FC236}">
                <a16:creationId xmlns:a16="http://schemas.microsoft.com/office/drawing/2014/main" id="{149692D1-5DCC-EC6A-FC99-CE6E99266B11}"/>
              </a:ext>
            </a:extLst>
          </p:cNvPr>
          <p:cNvSpPr>
            <a:spLocks noGrp="1"/>
          </p:cNvSpPr>
          <p:nvPr>
            <p:ph idx="1"/>
          </p:nvPr>
        </p:nvSpPr>
        <p:spPr>
          <a:xfrm>
            <a:off x="816077" y="68826"/>
            <a:ext cx="10677833" cy="6527236"/>
          </a:xfrm>
          <a:solidFill>
            <a:schemeClr val="accent4">
              <a:lumMod val="20000"/>
              <a:lumOff val="80000"/>
            </a:schemeClr>
          </a:solidFill>
        </p:spPr>
        <p:txBody>
          <a:bodyPr>
            <a:noAutofit/>
          </a:bodyPr>
          <a:lstStyle/>
          <a:p>
            <a:pPr marL="0" indent="0" algn="ctr">
              <a:lnSpc>
                <a:spcPct val="100000"/>
              </a:lnSpc>
              <a:buNone/>
            </a:pP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Situația sesizărilor primite de CEU în anul universitar 2024-2025</a:t>
            </a:r>
          </a:p>
          <a:p>
            <a:pPr marL="0" indent="0" algn="just">
              <a:buNone/>
            </a:pPr>
            <a:r>
              <a:rPr lang="ro-RO" sz="2000" kern="100" dirty="0">
                <a:solidFill>
                  <a:srgbClr val="001A6D"/>
                </a:solidFill>
                <a:latin typeface="Arial" panose="020B0604020202020204" pitchFamily="34" charset="0"/>
                <a:ea typeface="Aptos" panose="020B0004020202020204" pitchFamily="34" charset="0"/>
                <a:cs typeface="Arial" panose="020B0604020202020204" pitchFamily="34" charset="0"/>
              </a:rPr>
              <a:t>CEU a </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preluat</a:t>
            </a:r>
            <a:r>
              <a:rPr lang="ro-RO" sz="2000" kern="100" dirty="0">
                <a:solidFill>
                  <a:srgbClr val="001A6D"/>
                </a:solidFill>
                <a:latin typeface="Arial" panose="020B0604020202020204" pitchFamily="34" charset="0"/>
                <a:ea typeface="Aptos" panose="020B0004020202020204" pitchFamily="34" charset="0"/>
                <a:cs typeface="Arial" panose="020B0604020202020204" pitchFamily="34" charset="0"/>
              </a:rPr>
              <a:t> de la fosta Universitate din Pitești, actualul Centru Universitar Pitești - </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CUP</a:t>
            </a:r>
            <a:r>
              <a:rPr lang="ro-RO" sz="2000" kern="100" dirty="0">
                <a:solidFill>
                  <a:srgbClr val="001A6D"/>
                </a:solidFill>
                <a:latin typeface="Arial" panose="020B0604020202020204" pitchFamily="34" charset="0"/>
                <a:ea typeface="Aptos" panose="020B0004020202020204" pitchFamily="34" charset="0"/>
                <a:cs typeface="Arial" panose="020B0604020202020204" pitchFamily="34" charset="0"/>
              </a:rPr>
              <a:t> următoarele </a:t>
            </a:r>
            <a:r>
              <a:rPr lang="ro-RO" sz="2000" b="1" kern="100" dirty="0">
                <a:latin typeface="Arial" panose="020B0604020202020204" pitchFamily="34" charset="0"/>
                <a:ea typeface="Aptos" panose="020B0004020202020204" pitchFamily="34" charset="0"/>
                <a:cs typeface="Arial" panose="020B0604020202020204" pitchFamily="34" charset="0"/>
              </a:rPr>
              <a:t>3 sesizări</a:t>
            </a:r>
            <a:r>
              <a:rPr lang="ro-RO" sz="2000" kern="100" dirty="0">
                <a:solidFill>
                  <a:srgbClr val="001A6D"/>
                </a:solidFill>
                <a:latin typeface="Arial" panose="020B0604020202020204" pitchFamily="34" charset="0"/>
                <a:ea typeface="Aptos" panose="020B0004020202020204" pitchFamily="34" charset="0"/>
                <a:cs typeface="Arial" panose="020B0604020202020204" pitchFamily="34" charset="0"/>
              </a:rPr>
              <a:t>:</a:t>
            </a:r>
          </a:p>
          <a:p>
            <a:pPr marL="342898" lvl="1" indent="0" algn="just">
              <a:buNone/>
            </a:pPr>
            <a:r>
              <a:rPr lang="ro-RO" b="1" kern="100" dirty="0">
                <a:latin typeface="Arial" panose="020B0604020202020204" pitchFamily="34" charset="0"/>
                <a:cs typeface="Arial" panose="020B0604020202020204" pitchFamily="34" charset="0"/>
              </a:rPr>
              <a:t>1</a:t>
            </a:r>
            <a:r>
              <a:rPr lang="ro-RO" b="1" kern="100" dirty="0">
                <a:solidFill>
                  <a:srgbClr val="001A6D"/>
                </a:solidFill>
                <a:latin typeface="Arial" panose="020B0604020202020204" pitchFamily="34" charset="0"/>
                <a:cs typeface="Arial" panose="020B0604020202020204" pitchFamily="34" charset="0"/>
              </a:rPr>
              <a:t>. </a:t>
            </a:r>
            <a:r>
              <a:rPr lang="en-US" b="1" kern="100" dirty="0">
                <a:solidFill>
                  <a:srgbClr val="001A6D"/>
                </a:solidFill>
                <a:latin typeface="Arial" panose="020B0604020202020204" pitchFamily="34" charset="0"/>
                <a:cs typeface="Arial" panose="020B0604020202020204" pitchFamily="34" charset="0"/>
              </a:rPr>
              <a:t>S</a:t>
            </a:r>
            <a:r>
              <a:rPr lang="ro-RO" b="1" kern="100" dirty="0">
                <a:solidFill>
                  <a:srgbClr val="001A6D"/>
                </a:solidFill>
                <a:latin typeface="Arial" panose="020B0604020202020204" pitchFamily="34" charset="0"/>
                <a:cs typeface="Arial" panose="020B0604020202020204" pitchFamily="34" charset="0"/>
              </a:rPr>
              <a:t>esizarea</a:t>
            </a:r>
            <a:r>
              <a:rPr lang="ro-RO" kern="100" dirty="0">
                <a:solidFill>
                  <a:srgbClr val="001A6D"/>
                </a:solidFill>
                <a:latin typeface="Arial" panose="020B0604020202020204" pitchFamily="34" charset="0"/>
                <a:cs typeface="Arial" panose="020B0604020202020204" pitchFamily="34" charset="0"/>
              </a:rPr>
              <a:t> </a:t>
            </a:r>
            <a:r>
              <a:rPr lang="ro-RO" b="1" kern="100" dirty="0">
                <a:solidFill>
                  <a:srgbClr val="001A6D"/>
                </a:solidFill>
                <a:latin typeface="Arial" panose="020B0604020202020204" pitchFamily="34" charset="0"/>
                <a:cs typeface="Arial" panose="020B0604020202020204" pitchFamily="34" charset="0"/>
              </a:rPr>
              <a:t>nr.</a:t>
            </a:r>
            <a:r>
              <a:rPr lang="en-US" b="1" kern="100" dirty="0">
                <a:solidFill>
                  <a:srgbClr val="001A6D"/>
                </a:solidFill>
                <a:latin typeface="Arial" panose="020B0604020202020204" pitchFamily="34" charset="0"/>
                <a:cs typeface="Arial" panose="020B0604020202020204" pitchFamily="34" charset="0"/>
              </a:rPr>
              <a:t> </a:t>
            </a:r>
            <a:r>
              <a:rPr lang="ro-RO" b="1" kern="100" dirty="0">
                <a:solidFill>
                  <a:srgbClr val="001A6D"/>
                </a:solidFill>
                <a:latin typeface="Arial" panose="020B0604020202020204" pitchFamily="34" charset="0"/>
                <a:cs typeface="Arial" panose="020B0604020202020204" pitchFamily="34" charset="0"/>
              </a:rPr>
              <a:t>196/</a:t>
            </a:r>
            <a:r>
              <a:rPr lang="en-US" b="1" kern="100" dirty="0">
                <a:solidFill>
                  <a:srgbClr val="001A6D"/>
                </a:solidFill>
                <a:latin typeface="Arial" panose="020B0604020202020204" pitchFamily="34" charset="0"/>
                <a:cs typeface="Arial" panose="020B0604020202020204" pitchFamily="34" charset="0"/>
              </a:rPr>
              <a:t>2</a:t>
            </a:r>
            <a:r>
              <a:rPr lang="ro-RO" b="1" kern="100" dirty="0">
                <a:solidFill>
                  <a:srgbClr val="001A6D"/>
                </a:solidFill>
                <a:latin typeface="Arial" panose="020B0604020202020204" pitchFamily="34" charset="0"/>
                <a:cs typeface="Arial" panose="020B0604020202020204" pitchFamily="34" charset="0"/>
              </a:rPr>
              <a:t>8.02.2024 </a:t>
            </a:r>
            <a:r>
              <a:rPr lang="ro-RO" kern="100" dirty="0">
                <a:solidFill>
                  <a:srgbClr val="001A6D"/>
                </a:solidFill>
                <a:latin typeface="Arial" panose="020B0604020202020204" pitchFamily="34" charset="0"/>
                <a:cs typeface="Arial" panose="020B0604020202020204" pitchFamily="34" charset="0"/>
              </a:rPr>
              <a:t>(Dosar</a:t>
            </a:r>
            <a:r>
              <a:rPr lang="en-US" kern="100" dirty="0">
                <a:solidFill>
                  <a:srgbClr val="001A6D"/>
                </a:solidFill>
                <a:latin typeface="Arial" panose="020B0604020202020204" pitchFamily="34" charset="0"/>
                <a:cs typeface="Arial" panose="020B0604020202020204" pitchFamily="34" charset="0"/>
              </a:rPr>
              <a:t> 39/07.10.202</a:t>
            </a:r>
            <a:r>
              <a:rPr lang="en-US" kern="100" dirty="0">
                <a:latin typeface="Arial" panose="020B0604020202020204" pitchFamily="34" charset="0"/>
                <a:cs typeface="Arial" panose="020B0604020202020204" pitchFamily="34" charset="0"/>
              </a:rPr>
              <a:t>4</a:t>
            </a:r>
            <a:r>
              <a:rPr lang="ro-RO" kern="100" dirty="0">
                <a:latin typeface="Arial" panose="020B0604020202020204" pitchFamily="34" charset="0"/>
                <a:cs typeface="Arial" panose="020B0604020202020204" pitchFamily="34" charset="0"/>
              </a:rPr>
              <a:t>) – </a:t>
            </a:r>
            <a:r>
              <a:rPr lang="ro-RO" b="1" kern="100" dirty="0">
                <a:solidFill>
                  <a:srgbClr val="001A6D"/>
                </a:solidFill>
                <a:latin typeface="Arial" panose="020B0604020202020204" pitchFamily="34" charset="0"/>
                <a:cs typeface="Arial" panose="020B0604020202020204" pitchFamily="34" charset="0"/>
              </a:rPr>
              <a:t>Un </a:t>
            </a:r>
            <a:r>
              <a:rPr lang="ro-RO" b="1" kern="100" dirty="0">
                <a:solidFill>
                  <a:srgbClr val="001A6D"/>
                </a:solidFill>
                <a:latin typeface="Arial" panose="020B0604020202020204" pitchFamily="34" charset="0"/>
                <a:ea typeface="Aptos" panose="020B0004020202020204" pitchFamily="34" charset="0"/>
                <a:cs typeface="Arial" panose="020B0604020202020204" pitchFamily="34" charset="0"/>
              </a:rPr>
              <a:t> cadru didactic </a:t>
            </a:r>
            <a:r>
              <a:rPr lang="ro-RO" kern="100" dirty="0">
                <a:solidFill>
                  <a:srgbClr val="001A6D"/>
                </a:solidFill>
                <a:latin typeface="Arial" panose="020B0604020202020204" pitchFamily="34" charset="0"/>
                <a:ea typeface="Aptos" panose="020B0004020202020204" pitchFamily="34" charset="0"/>
                <a:cs typeface="Arial" panose="020B0604020202020204" pitchFamily="34" charset="0"/>
              </a:rPr>
              <a:t>care </a:t>
            </a:r>
            <a:r>
              <a:rPr lang="ro-RO" b="1" kern="100" dirty="0">
                <a:solidFill>
                  <a:srgbClr val="001A6D"/>
                </a:solidFill>
                <a:latin typeface="Arial" panose="020B0604020202020204" pitchFamily="34" charset="0"/>
                <a:ea typeface="Aptos" panose="020B0004020202020204" pitchFamily="34" charset="0"/>
                <a:cs typeface="Arial" panose="020B0604020202020204" pitchFamily="34" charset="0"/>
              </a:rPr>
              <a:t>reclamă</a:t>
            </a:r>
            <a:r>
              <a:rPr lang="ro-RO" kern="100" dirty="0">
                <a:solidFill>
                  <a:srgbClr val="001A6D"/>
                </a:solidFill>
                <a:latin typeface="Arial" panose="020B0604020202020204" pitchFamily="34" charset="0"/>
                <a:ea typeface="Aptos" panose="020B0004020202020204" pitchFamily="34" charset="0"/>
                <a:cs typeface="Arial" panose="020B0604020202020204" pitchFamily="34" charset="0"/>
              </a:rPr>
              <a:t> </a:t>
            </a:r>
            <a:r>
              <a:rPr lang="ro-RO" b="1" kern="100" dirty="0">
                <a:solidFill>
                  <a:srgbClr val="001A6D"/>
                </a:solidFill>
                <a:latin typeface="Arial" panose="020B0604020202020204" pitchFamily="34" charset="0"/>
                <a:cs typeface="Arial" panose="020B0604020202020204" pitchFamily="34" charset="0"/>
              </a:rPr>
              <a:t>conducerea departamentului </a:t>
            </a:r>
            <a:r>
              <a:rPr lang="ro-RO" b="1" kern="100" dirty="0">
                <a:solidFill>
                  <a:srgbClr val="001A6D"/>
                </a:solidFill>
                <a:latin typeface="Arial" panose="020B0604020202020204" pitchFamily="34" charset="0"/>
                <a:ea typeface="Aptos" panose="020B0004020202020204" pitchFamily="34" charset="0"/>
                <a:cs typeface="Arial" panose="020B0604020202020204" pitchFamily="34" charset="0"/>
              </a:rPr>
              <a:t>de î</a:t>
            </a:r>
            <a:r>
              <a:rPr lang="it-IT" b="1" kern="100" dirty="0">
                <a:solidFill>
                  <a:srgbClr val="001A6D"/>
                </a:solidFill>
                <a:latin typeface="Arial" panose="020B0604020202020204" pitchFamily="34" charset="0"/>
                <a:cs typeface="Arial" panose="020B0604020202020204" pitchFamily="34" charset="0"/>
              </a:rPr>
              <a:t>ncălc</a:t>
            </a:r>
            <a:r>
              <a:rPr lang="ro-RO" b="1" kern="100" dirty="0">
                <a:solidFill>
                  <a:srgbClr val="001A6D"/>
                </a:solidFill>
                <a:latin typeface="Arial" panose="020B0604020202020204" pitchFamily="34" charset="0"/>
                <a:cs typeface="Arial" panose="020B0604020202020204" pitchFamily="34" charset="0"/>
              </a:rPr>
              <a:t>a</a:t>
            </a:r>
            <a:r>
              <a:rPr lang="it-IT" b="1" kern="100" dirty="0">
                <a:solidFill>
                  <a:srgbClr val="001A6D"/>
                </a:solidFill>
                <a:latin typeface="Arial" panose="020B0604020202020204" pitchFamily="34" charset="0"/>
                <a:cs typeface="Arial" panose="020B0604020202020204" pitchFamily="34" charset="0"/>
              </a:rPr>
              <a:t>r</a:t>
            </a:r>
            <a:r>
              <a:rPr lang="ro-RO" b="1" kern="100" dirty="0">
                <a:solidFill>
                  <a:srgbClr val="001A6D"/>
                </a:solidFill>
                <a:latin typeface="Arial" panose="020B0604020202020204" pitchFamily="34" charset="0"/>
                <a:cs typeface="Arial" panose="020B0604020202020204" pitchFamily="34" charset="0"/>
              </a:rPr>
              <a:t>ea</a:t>
            </a:r>
            <a:r>
              <a:rPr lang="it-IT" b="1" kern="100" dirty="0">
                <a:solidFill>
                  <a:srgbClr val="001A6D"/>
                </a:solidFill>
                <a:latin typeface="Arial" panose="020B0604020202020204" pitchFamily="34" charset="0"/>
                <a:cs typeface="Arial" panose="020B0604020202020204" pitchFamily="34" charset="0"/>
              </a:rPr>
              <a:t> normelor </a:t>
            </a:r>
            <a:r>
              <a:rPr lang="it-IT" kern="100" dirty="0">
                <a:solidFill>
                  <a:srgbClr val="001A6D"/>
                </a:solidFill>
                <a:latin typeface="Arial" panose="020B0604020202020204" pitchFamily="34" charset="0"/>
                <a:cs typeface="Arial" panose="020B0604020202020204" pitchFamily="34" charset="0"/>
              </a:rPr>
              <a:t>de etică și deontologie universitară</a:t>
            </a:r>
            <a:r>
              <a:rPr lang="ro-RO" kern="100" dirty="0">
                <a:solidFill>
                  <a:srgbClr val="001A6D"/>
                </a:solidFill>
                <a:latin typeface="Arial" panose="020B0604020202020204" pitchFamily="34" charset="0"/>
                <a:cs typeface="Arial" panose="020B0604020202020204" pitchFamily="34" charset="0"/>
              </a:rPr>
              <a:t>, astfel: </a:t>
            </a:r>
          </a:p>
          <a:p>
            <a:pPr lvl="2" algn="just"/>
            <a:r>
              <a:rPr lang="ro-RO" sz="1800" b="1" kern="100" dirty="0">
                <a:solidFill>
                  <a:srgbClr val="001A6D"/>
                </a:solidFill>
                <a:latin typeface="Arial" panose="020B0604020202020204" pitchFamily="34" charset="0"/>
                <a:cs typeface="Arial" panose="020B0604020202020204" pitchFamily="34" charset="0"/>
              </a:rPr>
              <a:t>Se reclamă</a:t>
            </a:r>
            <a:r>
              <a:rPr lang="ro-RO" sz="2800" kern="100" dirty="0">
                <a:solidFill>
                  <a:srgbClr val="001A6D"/>
                </a:solidFill>
                <a:latin typeface="Arial" panose="020B0604020202020204" pitchFamily="34" charset="0"/>
                <a:cs typeface="Arial" panose="020B0604020202020204" pitchFamily="34" charset="0"/>
              </a:rPr>
              <a:t> </a:t>
            </a:r>
            <a:r>
              <a:rPr lang="ro-RO" sz="1800" kern="100" dirty="0">
                <a:solidFill>
                  <a:srgbClr val="001A6D"/>
                </a:solidFill>
                <a:latin typeface="Arial" panose="020B0604020202020204" pitchFamily="34" charset="0"/>
                <a:cs typeface="Arial" panose="020B0604020202020204" pitchFamily="34" charset="0"/>
              </a:rPr>
              <a:t>că i s</a:t>
            </a:r>
            <a:r>
              <a:rPr lang="it-IT" sz="1800" kern="100" dirty="0">
                <a:solidFill>
                  <a:srgbClr val="001A6D"/>
                </a:solidFill>
                <a:latin typeface="Arial" panose="020B0604020202020204" pitchFamily="34" charset="0"/>
                <a:cs typeface="Arial" panose="020B0604020202020204" pitchFamily="34" charset="0"/>
              </a:rPr>
              <a:t>-a solicitat să modific</a:t>
            </a:r>
            <a:r>
              <a:rPr lang="ro-RO" sz="1800" kern="100" dirty="0">
                <a:solidFill>
                  <a:srgbClr val="001A6D"/>
                </a:solidFill>
                <a:latin typeface="Arial" panose="020B0604020202020204" pitchFamily="34" charset="0"/>
                <a:cs typeface="Arial" panose="020B0604020202020204" pitchFamily="34" charset="0"/>
              </a:rPr>
              <a:t>e </a:t>
            </a:r>
            <a:r>
              <a:rPr lang="it-IT" sz="1800" kern="100" dirty="0">
                <a:solidFill>
                  <a:srgbClr val="001A6D"/>
                </a:solidFill>
                <a:latin typeface="Arial" panose="020B0604020202020204" pitchFamily="34" charset="0"/>
                <a:cs typeface="Arial" panose="020B0604020202020204" pitchFamily="34" charset="0"/>
              </a:rPr>
              <a:t>o notă deja</a:t>
            </a:r>
            <a:r>
              <a:rPr lang="en-US" sz="1800" kern="100" dirty="0">
                <a:solidFill>
                  <a:srgbClr val="001A6D"/>
                </a:solidFill>
                <a:latin typeface="Arial" panose="020B0604020202020204" pitchFamily="34" charset="0"/>
                <a:cs typeface="Arial" panose="020B0604020202020204" pitchFamily="34" charset="0"/>
              </a:rPr>
              <a:t> </a:t>
            </a:r>
            <a:r>
              <a:rPr lang="it-IT" sz="1800" kern="100" dirty="0">
                <a:solidFill>
                  <a:srgbClr val="001A6D"/>
                </a:solidFill>
                <a:latin typeface="Arial" panose="020B0604020202020204" pitchFamily="34" charset="0"/>
                <a:cs typeface="Arial" panose="020B0604020202020204" pitchFamily="34" charset="0"/>
              </a:rPr>
              <a:t>pusă în catalog și comunicată studenților.</a:t>
            </a:r>
            <a:r>
              <a:rPr lang="ro-RO" sz="1600" kern="100" dirty="0">
                <a:solidFill>
                  <a:srgbClr val="001A6D"/>
                </a:solidFill>
                <a:latin typeface="Arial" panose="020B0604020202020204" pitchFamily="34" charset="0"/>
                <a:cs typeface="Arial" panose="020B0604020202020204" pitchFamily="34" charset="0"/>
              </a:rPr>
              <a:t> </a:t>
            </a:r>
            <a:endParaRPr lang="ro-RO" sz="1800" kern="100" dirty="0">
              <a:solidFill>
                <a:srgbClr val="C00000"/>
              </a:solidFill>
              <a:latin typeface="Arial" panose="020B0604020202020204" pitchFamily="34" charset="0"/>
              <a:cs typeface="Arial" panose="020B0604020202020204" pitchFamily="34" charset="0"/>
            </a:endParaRPr>
          </a:p>
          <a:p>
            <a:pPr marL="342898" lvl="1" indent="0" algn="just">
              <a:buNone/>
            </a:pPr>
            <a:r>
              <a:rPr lang="ro-RO" sz="2000" b="1" kern="100" dirty="0">
                <a:latin typeface="Arial" panose="020B0604020202020204" pitchFamily="34" charset="0"/>
                <a:cs typeface="Arial" panose="020B0604020202020204" pitchFamily="34" charset="0"/>
              </a:rPr>
              <a:t>2</a:t>
            </a:r>
            <a:r>
              <a:rPr lang="ro-RO" sz="2000" kern="100" dirty="0">
                <a:solidFill>
                  <a:srgbClr val="001A6D"/>
                </a:solidFill>
                <a:latin typeface="Arial" panose="020B0604020202020204" pitchFamily="34" charset="0"/>
                <a:cs typeface="Arial" panose="020B0604020202020204" pitchFamily="34" charset="0"/>
              </a:rPr>
              <a:t>. </a:t>
            </a:r>
            <a:r>
              <a:rPr lang="en-US" sz="2000" b="1" kern="100" dirty="0">
                <a:solidFill>
                  <a:srgbClr val="001A6D"/>
                </a:solidFill>
                <a:latin typeface="Arial" panose="020B0604020202020204" pitchFamily="34" charset="0"/>
                <a:cs typeface="Arial" panose="020B0604020202020204" pitchFamily="34" charset="0"/>
              </a:rPr>
              <a:t>S</a:t>
            </a:r>
            <a:r>
              <a:rPr lang="ro-RO" sz="2000" b="1" kern="100" dirty="0">
                <a:solidFill>
                  <a:srgbClr val="001A6D"/>
                </a:solidFill>
                <a:latin typeface="Arial" panose="020B0604020202020204" pitchFamily="34" charset="0"/>
                <a:cs typeface="Arial" panose="020B0604020202020204" pitchFamily="34" charset="0"/>
              </a:rPr>
              <a:t>esizarea</a:t>
            </a:r>
            <a:r>
              <a:rPr lang="ro-RO" sz="2000" kern="100" dirty="0">
                <a:solidFill>
                  <a:srgbClr val="001A6D"/>
                </a:solidFill>
                <a:latin typeface="Arial" panose="020B0604020202020204" pitchFamily="34" charset="0"/>
                <a:cs typeface="Arial" panose="020B0604020202020204" pitchFamily="34" charset="0"/>
              </a:rPr>
              <a:t> </a:t>
            </a:r>
            <a:r>
              <a:rPr lang="ro-RO" sz="2000" b="1" kern="100" dirty="0">
                <a:solidFill>
                  <a:srgbClr val="001A6D"/>
                </a:solidFill>
                <a:latin typeface="Arial" panose="020B0604020202020204" pitchFamily="34" charset="0"/>
                <a:cs typeface="Arial" panose="020B0604020202020204" pitchFamily="34" charset="0"/>
              </a:rPr>
              <a:t>nr. 237/11.03.2024 </a:t>
            </a:r>
            <a:r>
              <a:rPr lang="ro-RO" sz="2000" kern="100" dirty="0">
                <a:solidFill>
                  <a:srgbClr val="001A6D"/>
                </a:solidFill>
                <a:latin typeface="Arial" panose="020B0604020202020204" pitchFamily="34" charset="0"/>
                <a:cs typeface="Arial" panose="020B0604020202020204" pitchFamily="34" charset="0"/>
              </a:rPr>
              <a:t>(Dosar</a:t>
            </a:r>
            <a:r>
              <a:rPr lang="en-US" sz="2000" kern="100" dirty="0">
                <a:solidFill>
                  <a:srgbClr val="001A6D"/>
                </a:solidFill>
                <a:latin typeface="Arial" panose="020B0604020202020204" pitchFamily="34" charset="0"/>
                <a:cs typeface="Arial" panose="020B0604020202020204" pitchFamily="34" charset="0"/>
              </a:rPr>
              <a:t> 36/23.04.2024</a:t>
            </a:r>
            <a:r>
              <a:rPr lang="ro-RO" sz="2000" kern="100" dirty="0">
                <a:solidFill>
                  <a:srgbClr val="001A6D"/>
                </a:solidFill>
                <a:latin typeface="Arial" panose="020B0604020202020204" pitchFamily="34" charset="0"/>
                <a:cs typeface="Arial" panose="020B0604020202020204" pitchFamily="34" charset="0"/>
              </a:rPr>
              <a:t>) - </a:t>
            </a:r>
            <a:r>
              <a:rPr lang="ro-RO" sz="2000" b="1" kern="100" dirty="0">
                <a:solidFill>
                  <a:srgbClr val="001A6D"/>
                </a:solidFill>
                <a:latin typeface="Arial" panose="020B0604020202020204" pitchFamily="34" charset="0"/>
                <a:cs typeface="Arial" panose="020B0604020202020204" pitchFamily="34" charset="0"/>
              </a:rPr>
              <a:t>Un grup de 10 studenți sesizează </a:t>
            </a:r>
            <a:r>
              <a:rPr lang="ro-RO" sz="2000" kern="100" dirty="0">
                <a:solidFill>
                  <a:srgbClr val="001A6D"/>
                </a:solidFill>
                <a:latin typeface="Arial" panose="020B0604020202020204" pitchFamily="34" charset="0"/>
                <a:cs typeface="Arial" panose="020B0604020202020204" pitchFamily="34" charset="0"/>
              </a:rPr>
              <a:t>conducerea unei facultăți din cadrul CUP, că </a:t>
            </a:r>
            <a:r>
              <a:rPr lang="ro-RO" sz="2000" b="1" kern="100" dirty="0">
                <a:latin typeface="Arial" panose="020B0604020202020204" pitchFamily="34" charset="0"/>
                <a:cs typeface="Arial" panose="020B0604020202020204" pitchFamily="34" charset="0"/>
              </a:rPr>
              <a:t>un cadru didactic</a:t>
            </a:r>
            <a:r>
              <a:rPr lang="ro-RO" sz="2000" kern="100" dirty="0">
                <a:latin typeface="Arial" panose="020B0604020202020204" pitchFamily="34" charset="0"/>
                <a:cs typeface="Arial" panose="020B0604020202020204" pitchFamily="34" charset="0"/>
              </a:rPr>
              <a:t> </a:t>
            </a:r>
            <a:r>
              <a:rPr lang="ro-RO" sz="2000" kern="100" dirty="0">
                <a:solidFill>
                  <a:srgbClr val="001A6D"/>
                </a:solidFill>
                <a:latin typeface="Arial" panose="020B0604020202020204" pitchFamily="34" charset="0"/>
                <a:cs typeface="Arial" panose="020B0604020202020204" pitchFamily="34" charset="0"/>
              </a:rPr>
              <a:t>î</a:t>
            </a:r>
            <a:r>
              <a:rPr lang="it-IT" sz="2000" kern="100" dirty="0">
                <a:solidFill>
                  <a:srgbClr val="001A6D"/>
                </a:solidFill>
                <a:latin typeface="Arial" panose="020B0604020202020204" pitchFamily="34" charset="0"/>
                <a:cs typeface="Arial" panose="020B0604020202020204" pitchFamily="34" charset="0"/>
              </a:rPr>
              <a:t>nc</a:t>
            </a:r>
            <a:r>
              <a:rPr lang="ro-RO" sz="2000" kern="100" dirty="0">
                <a:solidFill>
                  <a:srgbClr val="001A6D"/>
                </a:solidFill>
                <a:latin typeface="Arial" panose="020B0604020202020204" pitchFamily="34" charset="0"/>
                <a:cs typeface="Arial" panose="020B0604020202020204" pitchFamily="34" charset="0"/>
              </a:rPr>
              <a:t>a</a:t>
            </a:r>
            <a:r>
              <a:rPr lang="it-IT" sz="2000" kern="100" dirty="0">
                <a:solidFill>
                  <a:srgbClr val="001A6D"/>
                </a:solidFill>
                <a:latin typeface="Arial" panose="020B0604020202020204" pitchFamily="34" charset="0"/>
                <a:cs typeface="Arial" panose="020B0604020202020204" pitchFamily="34" charset="0"/>
              </a:rPr>
              <a:t>lcă normele de etică și deontologie universitară</a:t>
            </a:r>
            <a:r>
              <a:rPr lang="ro-RO" sz="2000" kern="100" dirty="0">
                <a:solidFill>
                  <a:srgbClr val="001A6D"/>
                </a:solidFill>
                <a:latin typeface="Arial" panose="020B0604020202020204" pitchFamily="34" charset="0"/>
                <a:cs typeface="Arial" panose="020B0604020202020204" pitchFamily="34" charset="0"/>
              </a:rPr>
              <a:t>. Sesizarea a fost redirecționată către CEU</a:t>
            </a:r>
            <a:r>
              <a:rPr lang="en-US" sz="2000" kern="100" dirty="0">
                <a:solidFill>
                  <a:srgbClr val="001A6D"/>
                </a:solidFill>
                <a:latin typeface="Arial" panose="020B0604020202020204" pitchFamily="34" charset="0"/>
                <a:cs typeface="Arial" panose="020B0604020202020204" pitchFamily="34" charset="0"/>
              </a:rPr>
              <a:t> </a:t>
            </a:r>
            <a:r>
              <a:rPr lang="ro-RO" sz="2000" kern="100" dirty="0">
                <a:solidFill>
                  <a:srgbClr val="001A6D"/>
                </a:solidFill>
                <a:latin typeface="Arial" panose="020B0604020202020204" pitchFamily="34" charset="0"/>
                <a:cs typeface="Arial" panose="020B0604020202020204" pitchFamily="34" charset="0"/>
              </a:rPr>
              <a:t>spre competentă soluționare</a:t>
            </a:r>
            <a:r>
              <a:rPr lang="ro-RO" kern="100" dirty="0">
                <a:solidFill>
                  <a:srgbClr val="001A6D"/>
                </a:solidFill>
                <a:latin typeface="Arial" panose="020B0604020202020204" pitchFamily="34" charset="0"/>
                <a:cs typeface="Arial" panose="020B0604020202020204" pitchFamily="34" charset="0"/>
              </a:rPr>
              <a:t>. </a:t>
            </a:r>
          </a:p>
          <a:p>
            <a:pPr marL="342898" lvl="1" indent="0" algn="just">
              <a:buNone/>
            </a:pPr>
            <a:r>
              <a:rPr lang="ro-RO" b="1" kern="100" dirty="0">
                <a:solidFill>
                  <a:srgbClr val="001A6D"/>
                </a:solidFill>
                <a:latin typeface="Arial" panose="020B0604020202020204" pitchFamily="34" charset="0"/>
                <a:cs typeface="Arial" panose="020B0604020202020204" pitchFamily="34" charset="0"/>
              </a:rPr>
              <a:t>	Se reclamă</a:t>
            </a:r>
            <a:r>
              <a:rPr lang="ro-RO" kern="100" dirty="0">
                <a:solidFill>
                  <a:srgbClr val="001A6D"/>
                </a:solidFill>
                <a:latin typeface="Arial" panose="020B0604020202020204" pitchFamily="34" charset="0"/>
                <a:cs typeface="Arial" panose="020B0604020202020204" pitchFamily="34" charset="0"/>
              </a:rPr>
              <a:t>: condiționarea notării și examinării de achiziționarea contra cost a manualului 	electronic al cadrului didactic;</a:t>
            </a:r>
            <a:r>
              <a:rPr lang="en-US" kern="100" dirty="0">
                <a:solidFill>
                  <a:srgbClr val="001A6D"/>
                </a:solidFill>
                <a:latin typeface="Arial" panose="020B0604020202020204" pitchFamily="34" charset="0"/>
                <a:cs typeface="Arial" panose="020B0604020202020204" pitchFamily="34" charset="0"/>
              </a:rPr>
              <a:t> p</a:t>
            </a:r>
            <a:r>
              <a:rPr lang="ro-RO" kern="100" dirty="0">
                <a:solidFill>
                  <a:srgbClr val="001A6D"/>
                </a:solidFill>
                <a:latin typeface="Arial" panose="020B0604020202020204" pitchFamily="34" charset="0"/>
                <a:cs typeface="Arial" panose="020B0604020202020204" pitchFamily="34" charset="0"/>
              </a:rPr>
              <a:t>redarea ineficientă</a:t>
            </a:r>
            <a:r>
              <a:rPr lang="en-US" kern="100" dirty="0">
                <a:solidFill>
                  <a:srgbClr val="001A6D"/>
                </a:solidFill>
                <a:latin typeface="Arial" panose="020B0604020202020204" pitchFamily="34" charset="0"/>
                <a:cs typeface="Arial" panose="020B0604020202020204" pitchFamily="34" charset="0"/>
              </a:rPr>
              <a:t> -</a:t>
            </a:r>
            <a:r>
              <a:rPr lang="ro-RO" kern="100" dirty="0">
                <a:solidFill>
                  <a:srgbClr val="001A6D"/>
                </a:solidFill>
                <a:latin typeface="Arial" panose="020B0604020202020204" pitchFamily="34" charset="0"/>
                <a:cs typeface="Arial" panose="020B0604020202020204" pitchFamily="34" charset="0"/>
              </a:rPr>
              <a:t> cadrul didactic preferă să țină prelegeri 	despre diverse teorii conspiraționiste; </a:t>
            </a:r>
            <a:r>
              <a:rPr lang="en-US" kern="100" dirty="0">
                <a:solidFill>
                  <a:srgbClr val="001A6D"/>
                </a:solidFill>
                <a:latin typeface="Arial" panose="020B0604020202020204" pitchFamily="34" charset="0"/>
                <a:cs typeface="Arial" panose="020B0604020202020204" pitchFamily="34" charset="0"/>
              </a:rPr>
              <a:t>l</a:t>
            </a:r>
            <a:r>
              <a:rPr lang="ro-RO" kern="100" dirty="0">
                <a:solidFill>
                  <a:srgbClr val="001A6D"/>
                </a:solidFill>
                <a:latin typeface="Arial" panose="020B0604020202020204" pitchFamily="34" charset="0"/>
                <a:cs typeface="Arial" panose="020B0604020202020204" pitchFamily="34" charset="0"/>
              </a:rPr>
              <a:t>ipsa de comunicare eficientă cu studenții.</a:t>
            </a:r>
          </a:p>
          <a:p>
            <a:pPr marL="342898" lvl="1" indent="0" algn="just">
              <a:buNone/>
            </a:pPr>
            <a:r>
              <a:rPr lang="ro-RO" sz="2000" b="1" kern="100" dirty="0">
                <a:latin typeface="Arial" panose="020B0604020202020204" pitchFamily="34" charset="0"/>
                <a:cs typeface="Arial" panose="020B0604020202020204" pitchFamily="34" charset="0"/>
              </a:rPr>
              <a:t>3</a:t>
            </a:r>
            <a:r>
              <a:rPr lang="ro-RO" sz="2000" kern="100" dirty="0">
                <a:solidFill>
                  <a:srgbClr val="001A6D"/>
                </a:solidFill>
                <a:latin typeface="Arial" panose="020B0604020202020204" pitchFamily="34" charset="0"/>
                <a:cs typeface="Arial" panose="020B0604020202020204" pitchFamily="34" charset="0"/>
              </a:rPr>
              <a:t>. </a:t>
            </a:r>
            <a:r>
              <a:rPr lang="ro-RO" sz="2000" b="1" kern="100" dirty="0">
                <a:solidFill>
                  <a:srgbClr val="001A6D"/>
                </a:solidFill>
                <a:latin typeface="Arial" panose="020B0604020202020204" pitchFamily="34" charset="0"/>
                <a:cs typeface="Arial" panose="020B0604020202020204" pitchFamily="34" charset="0"/>
              </a:rPr>
              <a:t>Sesizarea</a:t>
            </a:r>
            <a:r>
              <a:rPr lang="ro-RO" sz="2000" kern="100" dirty="0">
                <a:solidFill>
                  <a:srgbClr val="001A6D"/>
                </a:solidFill>
                <a:latin typeface="Arial" panose="020B0604020202020204" pitchFamily="34" charset="0"/>
                <a:cs typeface="Arial" panose="020B0604020202020204" pitchFamily="34" charset="0"/>
              </a:rPr>
              <a:t> </a:t>
            </a:r>
            <a:r>
              <a:rPr lang="ro-RO" sz="2000" b="1" kern="100" dirty="0">
                <a:solidFill>
                  <a:srgbClr val="001A6D"/>
                </a:solidFill>
                <a:latin typeface="Arial" panose="020B0604020202020204" pitchFamily="34" charset="0"/>
                <a:cs typeface="Arial" panose="020B0604020202020204" pitchFamily="34" charset="0"/>
              </a:rPr>
              <a:t>nr. 103/08.06.2023</a:t>
            </a:r>
            <a:r>
              <a:rPr lang="en-US" sz="2000" b="1" kern="100" dirty="0">
                <a:solidFill>
                  <a:srgbClr val="001A6D"/>
                </a:solidFill>
                <a:latin typeface="Arial" panose="020B0604020202020204" pitchFamily="34" charset="0"/>
                <a:cs typeface="Arial" panose="020B0604020202020204" pitchFamily="34" charset="0"/>
              </a:rPr>
              <a:t> </a:t>
            </a:r>
            <a:r>
              <a:rPr lang="ro-RO" sz="2000" kern="100" dirty="0">
                <a:solidFill>
                  <a:srgbClr val="001A6D"/>
                </a:solidFill>
                <a:latin typeface="Arial" panose="020B0604020202020204" pitchFamily="34" charset="0"/>
                <a:cs typeface="Arial" panose="020B0604020202020204" pitchFamily="34" charset="0"/>
              </a:rPr>
              <a:t>(Dosar</a:t>
            </a:r>
            <a:r>
              <a:rPr lang="en-US" sz="2000" kern="100" dirty="0">
                <a:solidFill>
                  <a:srgbClr val="001A6D"/>
                </a:solidFill>
                <a:latin typeface="Arial" panose="020B0604020202020204" pitchFamily="34" charset="0"/>
                <a:cs typeface="Arial" panose="020B0604020202020204" pitchFamily="34" charset="0"/>
              </a:rPr>
              <a:t> 39/07.10.2024</a:t>
            </a:r>
            <a:r>
              <a:rPr lang="ro-RO" sz="2000" kern="100" dirty="0">
                <a:solidFill>
                  <a:srgbClr val="001A6D"/>
                </a:solidFill>
                <a:latin typeface="Arial" panose="020B0604020202020204" pitchFamily="34" charset="0"/>
                <a:cs typeface="Arial" panose="020B0604020202020204" pitchFamily="34" charset="0"/>
              </a:rPr>
              <a:t>)</a:t>
            </a:r>
            <a:r>
              <a:rPr lang="en-US" sz="2000" b="1" kern="100" dirty="0">
                <a:solidFill>
                  <a:srgbClr val="001A6D"/>
                </a:solidFill>
                <a:latin typeface="Arial" panose="020B0604020202020204" pitchFamily="34" charset="0"/>
                <a:cs typeface="Arial" panose="020B0604020202020204" pitchFamily="34" charset="0"/>
              </a:rPr>
              <a:t>, </a:t>
            </a:r>
            <a:r>
              <a:rPr lang="ro-RO" sz="2000" b="1" kern="100" dirty="0">
                <a:solidFill>
                  <a:srgbClr val="001A6D"/>
                </a:solidFill>
                <a:latin typeface="Arial" panose="020B0604020202020204" pitchFamily="34" charset="0"/>
                <a:cs typeface="Arial" panose="020B0604020202020204" pitchFamily="34" charset="0"/>
              </a:rPr>
              <a:t>inclusă </a:t>
            </a:r>
            <a:r>
              <a:rPr lang="ro-RO" sz="2000" kern="100" dirty="0">
                <a:solidFill>
                  <a:srgbClr val="001A6D"/>
                </a:solidFill>
                <a:latin typeface="Arial" panose="020B0604020202020204" pitchFamily="34" charset="0"/>
                <a:cs typeface="Arial" panose="020B0604020202020204" pitchFamily="34" charset="0"/>
              </a:rPr>
              <a:t>în cadrul unui proces-verbal încheiat la </a:t>
            </a:r>
            <a:r>
              <a:rPr lang="ro-RO" sz="2000" b="1" kern="100" dirty="0">
                <a:solidFill>
                  <a:srgbClr val="001A6D"/>
                </a:solidFill>
                <a:latin typeface="Arial" panose="020B0604020202020204" pitchFamily="34" charset="0"/>
                <a:cs typeface="Arial" panose="020B0604020202020204" pitchFamily="34" charset="0"/>
              </a:rPr>
              <a:t>una dintre facultățile CUP prin care se sesizează că un</a:t>
            </a:r>
            <a:r>
              <a:rPr lang="ro-RO" sz="2000" b="1" kern="100" dirty="0">
                <a:solidFill>
                  <a:srgbClr val="FF0000"/>
                </a:solidFill>
                <a:latin typeface="Arial" panose="020B0604020202020204" pitchFamily="34" charset="0"/>
                <a:cs typeface="Arial" panose="020B0604020202020204" pitchFamily="34" charset="0"/>
              </a:rPr>
              <a:t> </a:t>
            </a:r>
            <a:r>
              <a:rPr lang="ro-RO" sz="2000" b="1" kern="100" dirty="0">
                <a:latin typeface="Arial" panose="020B0604020202020204" pitchFamily="34" charset="0"/>
                <a:cs typeface="Arial" panose="020B0604020202020204" pitchFamily="34" charset="0"/>
              </a:rPr>
              <a:t>cadru didactic (același)</a:t>
            </a:r>
            <a:r>
              <a:rPr lang="ro-RO" sz="2000" kern="100" dirty="0">
                <a:latin typeface="Arial" panose="020B0604020202020204" pitchFamily="34" charset="0"/>
                <a:cs typeface="Arial" panose="020B0604020202020204" pitchFamily="34" charset="0"/>
              </a:rPr>
              <a:t> </a:t>
            </a:r>
            <a:r>
              <a:rPr lang="ro-RO" sz="2000" kern="100" dirty="0">
                <a:solidFill>
                  <a:srgbClr val="001A6D"/>
                </a:solidFill>
                <a:latin typeface="Arial" panose="020B0604020202020204" pitchFamily="34" charset="0"/>
                <a:cs typeface="Arial" panose="020B0604020202020204" pitchFamily="34" charset="0"/>
              </a:rPr>
              <a:t>încalcă normele de etică și deontologie universitară în activitatea de predare. Sesizarea a fost redirecționată către CEU pentru competentă soluționare.</a:t>
            </a:r>
          </a:p>
          <a:p>
            <a:pPr marL="342898" lvl="1" indent="0" algn="just">
              <a:buNone/>
            </a:pPr>
            <a:r>
              <a:rPr lang="ro-RO" sz="2000" kern="100" dirty="0">
                <a:solidFill>
                  <a:srgbClr val="001A6D"/>
                </a:solidFill>
                <a:latin typeface="Arial" panose="020B0604020202020204" pitchFamily="34" charset="0"/>
                <a:cs typeface="Arial" panose="020B0604020202020204" pitchFamily="34" charset="0"/>
              </a:rPr>
              <a:t>	 </a:t>
            </a:r>
            <a:r>
              <a:rPr lang="ro-RO" sz="1800" b="1" kern="100" dirty="0">
                <a:solidFill>
                  <a:srgbClr val="001A6D"/>
                </a:solidFill>
                <a:latin typeface="Arial" panose="020B0604020202020204" pitchFamily="34" charset="0"/>
                <a:cs typeface="Arial" panose="020B0604020202020204" pitchFamily="34" charset="0"/>
              </a:rPr>
              <a:t>Se reclamă</a:t>
            </a:r>
            <a:r>
              <a:rPr lang="ro-RO" sz="1800" kern="100" dirty="0">
                <a:solidFill>
                  <a:srgbClr val="001A6D"/>
                </a:solidFill>
                <a:latin typeface="Arial" panose="020B0604020202020204" pitchFamily="34" charset="0"/>
                <a:cs typeface="Arial" panose="020B0604020202020204" pitchFamily="34" charset="0"/>
              </a:rPr>
              <a:t>: </a:t>
            </a:r>
            <a:r>
              <a:rPr lang="en-US" sz="1800" kern="100" dirty="0">
                <a:solidFill>
                  <a:srgbClr val="001A6D"/>
                </a:solidFill>
                <a:latin typeface="Arial" panose="020B0604020202020204" pitchFamily="34" charset="0"/>
                <a:cs typeface="Arial" panose="020B0604020202020204" pitchFamily="34" charset="0"/>
              </a:rPr>
              <a:t>c</a:t>
            </a:r>
            <a:r>
              <a:rPr lang="ro-RO" sz="1800" kern="100" dirty="0">
                <a:solidFill>
                  <a:srgbClr val="001A6D"/>
                </a:solidFill>
                <a:latin typeface="Arial" panose="020B0604020202020204" pitchFamily="34" charset="0"/>
                <a:cs typeface="Arial" panose="020B0604020202020204" pitchFamily="34" charset="0"/>
              </a:rPr>
              <a:t>ondiționarea notării și examinării de achiziționarea unui manual electronic al respectivului </a:t>
            </a:r>
            <a:r>
              <a:rPr lang="ro-RO" sz="1800" kern="100" dirty="0">
                <a:latin typeface="Arial" panose="020B0604020202020204" pitchFamily="34" charset="0"/>
                <a:cs typeface="Arial" panose="020B0604020202020204" pitchFamily="34" charset="0"/>
              </a:rPr>
              <a:t>cadru didactic</a:t>
            </a:r>
            <a:r>
              <a:rPr lang="ro-RO" kern="100" dirty="0">
                <a:solidFill>
                  <a:srgbClr val="FF0000"/>
                </a:solidFill>
                <a:latin typeface="Arial" panose="020B0604020202020204" pitchFamily="34" charset="0"/>
                <a:cs typeface="Arial" panose="020B0604020202020204" pitchFamily="34" charset="0"/>
              </a:rPr>
              <a:t>;</a:t>
            </a:r>
            <a:r>
              <a:rPr lang="en-US" sz="1800" kern="100" dirty="0">
                <a:solidFill>
                  <a:srgbClr val="FF0000"/>
                </a:solidFill>
                <a:latin typeface="Arial" panose="020B0604020202020204" pitchFamily="34" charset="0"/>
                <a:cs typeface="Arial" panose="020B0604020202020204" pitchFamily="34" charset="0"/>
              </a:rPr>
              <a:t> </a:t>
            </a:r>
            <a:r>
              <a:rPr lang="ro-RO" sz="1800" kern="100" dirty="0">
                <a:solidFill>
                  <a:srgbClr val="001A6D"/>
                </a:solidFill>
                <a:latin typeface="Arial" panose="020B0604020202020204" pitchFamily="34" charset="0"/>
                <a:cs typeface="Arial" panose="020B0604020202020204" pitchFamily="34" charset="0"/>
              </a:rPr>
              <a:t>nesusținerea cursurilor; </a:t>
            </a:r>
            <a:r>
              <a:rPr lang="en-US" sz="1800" kern="100" dirty="0">
                <a:solidFill>
                  <a:srgbClr val="001A6D"/>
                </a:solidFill>
                <a:latin typeface="Arial" panose="020B0604020202020204" pitchFamily="34" charset="0"/>
                <a:cs typeface="Arial" panose="020B0604020202020204" pitchFamily="34" charset="0"/>
              </a:rPr>
              <a:t>n</a:t>
            </a:r>
            <a:r>
              <a:rPr lang="ro-RO" sz="1800" kern="100" dirty="0">
                <a:solidFill>
                  <a:srgbClr val="001A6D"/>
                </a:solidFill>
                <a:latin typeface="Arial" panose="020B0604020202020204" pitchFamily="34" charset="0"/>
                <a:cs typeface="Arial" panose="020B0604020202020204" pitchFamily="34" charset="0"/>
              </a:rPr>
              <a:t>erespectarea standardelor ARACIS în legătură cu prezența.</a:t>
            </a:r>
          </a:p>
          <a:p>
            <a:pPr marL="0" indent="0" algn="just">
              <a:buNone/>
            </a:pPr>
            <a:r>
              <a:rPr lang="ro-RO" sz="1600" kern="100" dirty="0">
                <a:solidFill>
                  <a:srgbClr val="001A6D"/>
                </a:solidFill>
                <a:latin typeface="Arial" panose="020B0604020202020204" pitchFamily="34" charset="0"/>
                <a:cs typeface="Arial" panose="020B0604020202020204" pitchFamily="34" charset="0"/>
              </a:rPr>
              <a:t> </a:t>
            </a:r>
          </a:p>
          <a:p>
            <a:pPr marL="0" indent="0" algn="just">
              <a:buNone/>
            </a:pPr>
            <a:endParaRPr lang="ro-RO" sz="1758" kern="100" dirty="0">
              <a:solidFill>
                <a:srgbClr val="001A6D"/>
              </a:solidFill>
              <a:latin typeface="Arial" panose="020B0604020202020204" pitchFamily="34" charset="0"/>
              <a:cs typeface="Arial" panose="020B0604020202020204" pitchFamily="34" charset="0"/>
            </a:endParaRPr>
          </a:p>
          <a:p>
            <a:pPr marL="0" indent="0" algn="just">
              <a:buNone/>
            </a:pPr>
            <a:endParaRPr lang="ro-RO" sz="1758" b="1" kern="100" dirty="0">
              <a:solidFill>
                <a:srgbClr val="001A6D"/>
              </a:solidFill>
              <a:latin typeface="Arial" panose="020B0604020202020204" pitchFamily="34" charset="0"/>
              <a:cs typeface="Arial" panose="020B0604020202020204" pitchFamily="34" charset="0"/>
            </a:endParaRPr>
          </a:p>
          <a:p>
            <a:pPr marL="0" indent="0" algn="just">
              <a:lnSpc>
                <a:spcPct val="100000"/>
              </a:lnSpc>
              <a:buNone/>
            </a:pPr>
            <a:endParaRPr lang="ro-RO" sz="1758"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a:p>
            <a:pPr marL="0" indent="0">
              <a:lnSpc>
                <a:spcPct val="100000"/>
              </a:lnSpc>
              <a:buNone/>
            </a:pPr>
            <a:r>
              <a:rPr lang="ro-RO" sz="1758" b="1" kern="100" dirty="0">
                <a:solidFill>
                  <a:srgbClr val="001A6D"/>
                </a:solidFill>
                <a:latin typeface="Arial" panose="020B0604020202020204" pitchFamily="34" charset="0"/>
                <a:ea typeface="Aptos" panose="020B0004020202020204" pitchFamily="34" charset="0"/>
                <a:cs typeface="Arial" panose="020B0604020202020204" pitchFamily="34" charset="0"/>
              </a:rPr>
              <a:t> </a:t>
            </a:r>
          </a:p>
          <a:p>
            <a:pPr marL="0" indent="0" algn="ctr">
              <a:lnSpc>
                <a:spcPct val="100000"/>
              </a:lnSpc>
              <a:buNone/>
            </a:pPr>
            <a:endParaRPr lang="ro-RO" sz="1758"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a:p>
            <a:pPr marL="0" indent="0" algn="ctr">
              <a:lnSpc>
                <a:spcPct val="100000"/>
              </a:lnSpc>
              <a:buNone/>
            </a:pPr>
            <a:endPar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777086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0151C-E8E2-8102-EDD5-6A3342902593}"/>
            </a:ext>
          </a:extLst>
        </p:cNvPr>
        <p:cNvGrpSpPr/>
        <p:nvPr/>
      </p:nvGrpSpPr>
      <p:grpSpPr>
        <a:xfrm>
          <a:off x="0" y="0"/>
          <a:ext cx="0" cy="0"/>
          <a:chOff x="0" y="0"/>
          <a:chExt cx="0" cy="0"/>
        </a:xfrm>
      </p:grpSpPr>
      <p:pic>
        <p:nvPicPr>
          <p:cNvPr id="2" name="forking-road-839830_1280.jpg">
            <a:extLst>
              <a:ext uri="{FF2B5EF4-FFF2-40B4-BE49-F238E27FC236}">
                <a16:creationId xmlns:a16="http://schemas.microsoft.com/office/drawing/2014/main" id="{81CF978B-AC5D-3E92-135B-C0A95C700A02}"/>
              </a:ext>
            </a:extLst>
          </p:cNvPr>
          <p:cNvPicPr>
            <a:picLocks noChangeAspect="1"/>
          </p:cNvPicPr>
          <p:nvPr/>
        </p:nvPicPr>
        <p:blipFill>
          <a:blip r:embed="rId2" cstate="print">
            <a:alphaModFix amt="1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l="5585" r="5585"/>
          <a:stretch/>
        </p:blipFill>
        <p:spPr>
          <a:xfrm>
            <a:off x="1518001" y="-2838"/>
            <a:ext cx="9155906" cy="6871489"/>
          </a:xfrm>
          <a:prstGeom prst="rect">
            <a:avLst/>
          </a:prstGeom>
          <a:gradFill>
            <a:gsLst>
              <a:gs pos="0">
                <a:schemeClr val="bg1"/>
              </a:gs>
              <a:gs pos="100000">
                <a:schemeClr val="bg1">
                  <a:lumMod val="85000"/>
                </a:schemeClr>
              </a:gs>
            </a:gsLst>
            <a:lin ang="2700000" scaled="0"/>
          </a:gradFill>
          <a:ln w="12700">
            <a:miter lim="400000"/>
          </a:ln>
        </p:spPr>
      </p:pic>
      <p:sp>
        <p:nvSpPr>
          <p:cNvPr id="3" name="Content Placeholder 2">
            <a:extLst>
              <a:ext uri="{FF2B5EF4-FFF2-40B4-BE49-F238E27FC236}">
                <a16:creationId xmlns:a16="http://schemas.microsoft.com/office/drawing/2014/main" id="{D59060A0-C084-6611-F9DE-51FAF1C96ED7}"/>
              </a:ext>
            </a:extLst>
          </p:cNvPr>
          <p:cNvSpPr>
            <a:spLocks noGrp="1"/>
          </p:cNvSpPr>
          <p:nvPr>
            <p:ph idx="1"/>
          </p:nvPr>
        </p:nvSpPr>
        <p:spPr>
          <a:xfrm>
            <a:off x="363795" y="0"/>
            <a:ext cx="11474244" cy="6784258"/>
          </a:xfrm>
          <a:solidFill>
            <a:schemeClr val="accent4">
              <a:lumMod val="20000"/>
              <a:lumOff val="80000"/>
            </a:schemeClr>
          </a:solidFill>
        </p:spPr>
        <p:txBody>
          <a:bodyPr>
            <a:noAutofit/>
          </a:bodyPr>
          <a:lstStyle/>
          <a:p>
            <a:pPr marL="0" indent="0" algn="just">
              <a:buNone/>
            </a:pPr>
            <a:r>
              <a:rPr lang="ro-RO" sz="2000" b="1" kern="100" dirty="0">
                <a:latin typeface="Arial" panose="020B0604020202020204" pitchFamily="34" charset="0"/>
                <a:cs typeface="Arial" panose="020B0604020202020204" pitchFamily="34" charset="0"/>
              </a:rPr>
              <a:t>4</a:t>
            </a:r>
            <a:r>
              <a:rPr lang="ro-RO" sz="2000" kern="100" dirty="0">
                <a:latin typeface="Arial" panose="020B0604020202020204" pitchFamily="34" charset="0"/>
                <a:cs typeface="Arial" panose="020B0604020202020204" pitchFamily="34" charset="0"/>
              </a:rPr>
              <a:t>. </a:t>
            </a:r>
            <a:r>
              <a:rPr lang="ro-RO" sz="2000" b="1" kern="100" dirty="0">
                <a:solidFill>
                  <a:srgbClr val="001A6D"/>
                </a:solidFill>
                <a:latin typeface="Arial" panose="020B0604020202020204" pitchFamily="34" charset="0"/>
                <a:cs typeface="Arial" panose="020B0604020202020204" pitchFamily="34" charset="0"/>
              </a:rPr>
              <a:t>Sesizarea nr. 33394</a:t>
            </a:r>
            <a:r>
              <a:rPr lang="ro-RO" sz="2000" kern="100" dirty="0">
                <a:solidFill>
                  <a:srgbClr val="001A6D"/>
                </a:solidFill>
                <a:latin typeface="Arial" panose="020B0604020202020204" pitchFamily="34" charset="0"/>
                <a:cs typeface="Arial" panose="020B0604020202020204" pitchFamily="34" charset="0"/>
              </a:rPr>
              <a:t> /21.10.2024 </a:t>
            </a:r>
            <a:r>
              <a:rPr lang="en-US" sz="2000" kern="100" dirty="0">
                <a:solidFill>
                  <a:srgbClr val="001A6D"/>
                </a:solidFill>
                <a:latin typeface="Arial" panose="020B0604020202020204" pitchFamily="34" charset="0"/>
                <a:cs typeface="Arial" panose="020B0604020202020204" pitchFamily="34" charset="0"/>
              </a:rPr>
              <a:t>(</a:t>
            </a:r>
            <a:r>
              <a:rPr lang="ro-RO" sz="2000" kern="100" dirty="0">
                <a:solidFill>
                  <a:srgbClr val="001A6D"/>
                </a:solidFill>
                <a:latin typeface="Arial" panose="020B0604020202020204" pitchFamily="34" charset="0"/>
                <a:cs typeface="Arial" panose="020B0604020202020204" pitchFamily="34" charset="0"/>
              </a:rPr>
              <a:t>Dosar</a:t>
            </a:r>
            <a:r>
              <a:rPr lang="en-US" sz="2000" kern="100" dirty="0">
                <a:solidFill>
                  <a:srgbClr val="C00000"/>
                </a:solidFill>
                <a:latin typeface="Arial" panose="020B0604020202020204" pitchFamily="34" charset="0"/>
                <a:cs typeface="Arial" panose="020B0604020202020204" pitchFamily="34" charset="0"/>
              </a:rPr>
              <a:t> </a:t>
            </a:r>
            <a:r>
              <a:rPr lang="en-US" sz="2000" kern="100" dirty="0">
                <a:solidFill>
                  <a:srgbClr val="001A6D"/>
                </a:solidFill>
                <a:latin typeface="Arial" panose="020B0604020202020204" pitchFamily="34" charset="0"/>
                <a:cs typeface="Arial" panose="020B0604020202020204" pitchFamily="34" charset="0"/>
              </a:rPr>
              <a:t>41/24.10.2024</a:t>
            </a:r>
            <a:r>
              <a:rPr lang="ro-RO" sz="2000" kern="100" dirty="0">
                <a:solidFill>
                  <a:srgbClr val="001A6D"/>
                </a:solidFill>
                <a:latin typeface="Arial" panose="020B0604020202020204" pitchFamily="34" charset="0"/>
                <a:cs typeface="Arial" panose="020B0604020202020204" pitchFamily="34" charset="0"/>
              </a:rPr>
              <a:t>) - </a:t>
            </a:r>
            <a:r>
              <a:rPr lang="ro-RO" sz="2000" b="1" kern="100" dirty="0">
                <a:solidFill>
                  <a:srgbClr val="001A6D"/>
                </a:solidFill>
                <a:latin typeface="Arial" panose="020B0604020202020204" pitchFamily="34" charset="0"/>
                <a:cs typeface="Arial" panose="020B0604020202020204" pitchFamily="34" charset="0"/>
              </a:rPr>
              <a:t>Un grup de cadre didactice </a:t>
            </a:r>
            <a:r>
              <a:rPr lang="ro-RO" sz="2000" kern="100" dirty="0">
                <a:solidFill>
                  <a:srgbClr val="001A6D"/>
                </a:solidFill>
                <a:latin typeface="Arial" panose="020B0604020202020204" pitchFamily="34" charset="0"/>
                <a:cs typeface="Arial" panose="020B0604020202020204" pitchFamily="34" charset="0"/>
              </a:rPr>
              <a:t>din cadrul CUP sesizează CEU că </a:t>
            </a:r>
            <a:r>
              <a:rPr lang="en-US" sz="2000" kern="100" dirty="0">
                <a:solidFill>
                  <a:srgbClr val="001A6D"/>
                </a:solidFill>
                <a:latin typeface="Arial" panose="020B0604020202020204" pitchFamily="34" charset="0"/>
                <a:cs typeface="Arial" panose="020B0604020202020204" pitchFamily="34" charset="0"/>
              </a:rPr>
              <a:t>un </a:t>
            </a:r>
            <a:r>
              <a:rPr lang="ro-RO" sz="2000" kern="100" dirty="0">
                <a:solidFill>
                  <a:srgbClr val="001A6D"/>
                </a:solidFill>
                <a:latin typeface="Arial" panose="020B0604020202020204" pitchFamily="34" charset="0"/>
                <a:cs typeface="Arial" panose="020B0604020202020204" pitchFamily="34" charset="0"/>
              </a:rPr>
              <a:t>alt cadru didactic (coleg) î</a:t>
            </a:r>
            <a:r>
              <a:rPr lang="it-IT" sz="2000" kern="100" dirty="0">
                <a:solidFill>
                  <a:srgbClr val="001A6D"/>
                </a:solidFill>
                <a:latin typeface="Arial" panose="020B0604020202020204" pitchFamily="34" charset="0"/>
                <a:cs typeface="Arial" panose="020B0604020202020204" pitchFamily="34" charset="0"/>
              </a:rPr>
              <a:t>nc</a:t>
            </a:r>
            <a:r>
              <a:rPr lang="ro-RO" sz="2000" kern="100" dirty="0" err="1">
                <a:solidFill>
                  <a:srgbClr val="001A6D"/>
                </a:solidFill>
                <a:latin typeface="Arial" panose="020B0604020202020204" pitchFamily="34" charset="0"/>
                <a:cs typeface="Arial" panose="020B0604020202020204" pitchFamily="34" charset="0"/>
              </a:rPr>
              <a:t>alcă</a:t>
            </a:r>
            <a:r>
              <a:rPr lang="ro-RO" sz="2000" kern="100" dirty="0">
                <a:solidFill>
                  <a:srgbClr val="001A6D"/>
                </a:solidFill>
                <a:latin typeface="Arial" panose="020B0604020202020204" pitchFamily="34" charset="0"/>
                <a:cs typeface="Arial" panose="020B0604020202020204" pitchFamily="34" charset="0"/>
              </a:rPr>
              <a:t> </a:t>
            </a:r>
            <a:r>
              <a:rPr lang="it-IT" sz="2000" kern="100" dirty="0">
                <a:solidFill>
                  <a:srgbClr val="001A6D"/>
                </a:solidFill>
                <a:latin typeface="Arial" panose="020B0604020202020204" pitchFamily="34" charset="0"/>
                <a:cs typeface="Arial" panose="020B0604020202020204" pitchFamily="34" charset="0"/>
              </a:rPr>
              <a:t>normele de etică și deontologie universitară</a:t>
            </a:r>
            <a:r>
              <a:rPr lang="ro-RO" sz="2000" kern="100" dirty="0">
                <a:solidFill>
                  <a:srgbClr val="001A6D"/>
                </a:solidFill>
                <a:latin typeface="Arial" panose="020B0604020202020204" pitchFamily="34" charset="0"/>
                <a:cs typeface="Arial" panose="020B0604020202020204" pitchFamily="34" charset="0"/>
              </a:rPr>
              <a:t>. </a:t>
            </a:r>
            <a:endParaRPr lang="ro-RO" sz="2400" kern="100" dirty="0">
              <a:solidFill>
                <a:srgbClr val="001A6D"/>
              </a:solidFill>
              <a:latin typeface="Arial" panose="020B0604020202020204" pitchFamily="34" charset="0"/>
              <a:cs typeface="Arial" panose="020B0604020202020204" pitchFamily="34" charset="0"/>
            </a:endParaRPr>
          </a:p>
          <a:p>
            <a:pPr marL="0" indent="0" algn="just">
              <a:buNone/>
            </a:pPr>
            <a:r>
              <a:rPr lang="ro-RO" sz="2000" b="1" kern="100" dirty="0">
                <a:solidFill>
                  <a:srgbClr val="001A6D"/>
                </a:solidFill>
                <a:latin typeface="Arial" panose="020B0604020202020204" pitchFamily="34" charset="0"/>
                <a:cs typeface="Arial" panose="020B0604020202020204" pitchFamily="34" charset="0"/>
              </a:rPr>
              <a:t>	Se  reclamă</a:t>
            </a:r>
            <a:r>
              <a:rPr lang="ro-RO" sz="1800" b="1" kern="100" dirty="0">
                <a:solidFill>
                  <a:srgbClr val="001A6D"/>
                </a:solidFill>
                <a:latin typeface="Arial" panose="020B0604020202020204" pitchFamily="34" charset="0"/>
                <a:cs typeface="Arial" panose="020B0604020202020204" pitchFamily="34" charset="0"/>
              </a:rPr>
              <a:t>: </a:t>
            </a:r>
            <a:r>
              <a:rPr lang="en-US" sz="2000" kern="100" dirty="0">
                <a:solidFill>
                  <a:srgbClr val="001A6D"/>
                </a:solidFill>
                <a:latin typeface="Arial" panose="020B0604020202020204" pitchFamily="34" charset="0"/>
                <a:cs typeface="Arial" panose="020B0604020202020204" pitchFamily="34" charset="0"/>
              </a:rPr>
              <a:t>p</a:t>
            </a:r>
            <a:r>
              <a:rPr lang="ro-RO" sz="2000" kern="100" dirty="0">
                <a:solidFill>
                  <a:srgbClr val="001A6D"/>
                </a:solidFill>
                <a:latin typeface="Arial" panose="020B0604020202020204" pitchFamily="34" charset="0"/>
                <a:cs typeface="Arial" panose="020B0604020202020204" pitchFamily="34" charset="0"/>
              </a:rPr>
              <a:t>erturbarea ședinței de departament; </a:t>
            </a:r>
            <a:r>
              <a:rPr lang="en-US" sz="2000" kern="100" dirty="0">
                <a:solidFill>
                  <a:srgbClr val="001A6D"/>
                </a:solidFill>
                <a:latin typeface="Arial" panose="020B0604020202020204" pitchFamily="34" charset="0"/>
                <a:cs typeface="Arial" panose="020B0604020202020204" pitchFamily="34" charset="0"/>
              </a:rPr>
              <a:t>a</a:t>
            </a:r>
            <a:r>
              <a:rPr lang="ro-RO" sz="2000" kern="100" dirty="0" err="1">
                <a:solidFill>
                  <a:srgbClr val="001A6D"/>
                </a:solidFill>
                <a:latin typeface="Arial" panose="020B0604020202020204" pitchFamily="34" charset="0"/>
                <a:cs typeface="Arial" panose="020B0604020202020204" pitchFamily="34" charset="0"/>
              </a:rPr>
              <a:t>titudine</a:t>
            </a:r>
            <a:r>
              <a:rPr lang="en-US" sz="2000" kern="100" dirty="0">
                <a:solidFill>
                  <a:srgbClr val="001A6D"/>
                </a:solidFill>
                <a:latin typeface="Arial" panose="020B0604020202020204" pitchFamily="34" charset="0"/>
                <a:cs typeface="Arial" panose="020B0604020202020204" pitchFamily="34" charset="0"/>
              </a:rPr>
              <a:t>a</a:t>
            </a:r>
            <a:r>
              <a:rPr lang="ro-RO" sz="2000" kern="100" dirty="0">
                <a:solidFill>
                  <a:srgbClr val="001A6D"/>
                </a:solidFill>
                <a:latin typeface="Arial" panose="020B0604020202020204" pitchFamily="34" charset="0"/>
                <a:cs typeface="Arial" panose="020B0604020202020204" pitchFamily="34" charset="0"/>
              </a:rPr>
              <a:t> agresivă și </a:t>
            </a:r>
            <a:r>
              <a:rPr lang="ro-RO" sz="2000" kern="100" dirty="0" err="1">
                <a:solidFill>
                  <a:srgbClr val="001A6D"/>
                </a:solidFill>
                <a:latin typeface="Arial" panose="020B0604020202020204" pitchFamily="34" charset="0"/>
                <a:cs typeface="Arial" panose="020B0604020202020204" pitchFamily="34" charset="0"/>
              </a:rPr>
              <a:t>lips</a:t>
            </a:r>
            <a:r>
              <a:rPr lang="en-US" sz="2000" kern="100" dirty="0">
                <a:solidFill>
                  <a:srgbClr val="001A6D"/>
                </a:solidFill>
                <a:latin typeface="Arial" panose="020B0604020202020204" pitchFamily="34" charset="0"/>
                <a:cs typeface="Arial" panose="020B0604020202020204" pitchFamily="34" charset="0"/>
              </a:rPr>
              <a:t>a</a:t>
            </a:r>
            <a:r>
              <a:rPr lang="ro-RO" sz="2000" kern="100" dirty="0">
                <a:solidFill>
                  <a:srgbClr val="001A6D"/>
                </a:solidFill>
                <a:latin typeface="Arial" panose="020B0604020202020204" pitchFamily="34" charset="0"/>
                <a:cs typeface="Arial" panose="020B0604020202020204" pitchFamily="34" charset="0"/>
              </a:rPr>
              <a:t> de respect față de colegi;</a:t>
            </a:r>
            <a:r>
              <a:rPr lang="en-US" sz="2000" kern="100" dirty="0">
                <a:solidFill>
                  <a:srgbClr val="001A6D"/>
                </a:solidFill>
                <a:latin typeface="Arial" panose="020B0604020202020204" pitchFamily="34" charset="0"/>
                <a:cs typeface="Arial" panose="020B0604020202020204" pitchFamily="34" charset="0"/>
              </a:rPr>
              <a:t> o</a:t>
            </a:r>
            <a:r>
              <a:rPr lang="ro-RO" sz="2000" kern="100" dirty="0">
                <a:solidFill>
                  <a:srgbClr val="001A6D"/>
                </a:solidFill>
                <a:latin typeface="Arial" panose="020B0604020202020204" pitchFamily="34" charset="0"/>
                <a:cs typeface="Arial" panose="020B0604020202020204" pitchFamily="34" charset="0"/>
              </a:rPr>
              <a:t>bstrucționarea activității departamentului</a:t>
            </a:r>
            <a:r>
              <a:rPr lang="ro-RO" kern="100" dirty="0">
                <a:solidFill>
                  <a:srgbClr val="001A6D"/>
                </a:solidFill>
                <a:latin typeface="Arial" panose="020B0604020202020204" pitchFamily="34" charset="0"/>
                <a:cs typeface="Arial" panose="020B0604020202020204" pitchFamily="34" charset="0"/>
              </a:rPr>
              <a:t>.</a:t>
            </a:r>
          </a:p>
          <a:p>
            <a:pPr marL="0" indent="0" algn="just">
              <a:buNone/>
            </a:pPr>
            <a:r>
              <a:rPr lang="ro-RO" sz="2000" b="1" kern="100" dirty="0">
                <a:latin typeface="Arial" panose="020B0604020202020204" pitchFamily="34" charset="0"/>
                <a:cs typeface="Arial" panose="020B0604020202020204" pitchFamily="34" charset="0"/>
              </a:rPr>
              <a:t>5</a:t>
            </a:r>
            <a:r>
              <a:rPr lang="ro-RO" sz="2000" kern="100" dirty="0">
                <a:latin typeface="Arial" panose="020B0604020202020204" pitchFamily="34" charset="0"/>
                <a:cs typeface="Arial" panose="020B0604020202020204" pitchFamily="34" charset="0"/>
              </a:rPr>
              <a:t>.</a:t>
            </a:r>
            <a:r>
              <a:rPr lang="ro-RO" sz="2000" kern="100" dirty="0">
                <a:solidFill>
                  <a:srgbClr val="FF0000"/>
                </a:solidFill>
                <a:latin typeface="Arial" panose="020B0604020202020204" pitchFamily="34" charset="0"/>
                <a:cs typeface="Arial" panose="020B0604020202020204" pitchFamily="34" charset="0"/>
              </a:rPr>
              <a:t> </a:t>
            </a:r>
            <a:r>
              <a:rPr lang="ro-RO" sz="2000" b="1" kern="100" dirty="0">
                <a:solidFill>
                  <a:srgbClr val="001A6D"/>
                </a:solidFill>
                <a:latin typeface="Arial" panose="020B0604020202020204" pitchFamily="34" charset="0"/>
                <a:cs typeface="Arial" panose="020B0604020202020204" pitchFamily="34" charset="0"/>
              </a:rPr>
              <a:t>Sesizarea</a:t>
            </a:r>
            <a:r>
              <a:rPr lang="ro-RO" sz="2000" kern="100" dirty="0">
                <a:solidFill>
                  <a:srgbClr val="001A6D"/>
                </a:solidFill>
                <a:latin typeface="Arial" panose="020B0604020202020204" pitchFamily="34" charset="0"/>
                <a:cs typeface="Arial" panose="020B0604020202020204" pitchFamily="34" charset="0"/>
              </a:rPr>
              <a:t> nr.</a:t>
            </a:r>
            <a:r>
              <a:rPr lang="en-US" sz="2000" kern="100" dirty="0">
                <a:solidFill>
                  <a:srgbClr val="001A6D"/>
                </a:solidFill>
                <a:latin typeface="Arial" panose="020B0604020202020204" pitchFamily="34" charset="0"/>
                <a:cs typeface="Arial" panose="020B0604020202020204" pitchFamily="34" charset="0"/>
              </a:rPr>
              <a:t> </a:t>
            </a:r>
            <a:r>
              <a:rPr lang="ro-RO" sz="2000" b="1" kern="100" dirty="0">
                <a:solidFill>
                  <a:srgbClr val="001A6D"/>
                </a:solidFill>
                <a:latin typeface="Arial" panose="020B0604020202020204" pitchFamily="34" charset="0"/>
                <a:cs typeface="Arial" panose="020B0604020202020204" pitchFamily="34" charset="0"/>
              </a:rPr>
              <a:t>33998/24.10.2024</a:t>
            </a:r>
            <a:r>
              <a:rPr lang="ro-RO" sz="2000" kern="100" dirty="0">
                <a:solidFill>
                  <a:srgbClr val="001A6D"/>
                </a:solidFill>
                <a:latin typeface="Arial" panose="020B0604020202020204" pitchFamily="34" charset="0"/>
                <a:cs typeface="Arial" panose="020B0604020202020204" pitchFamily="34" charset="0"/>
              </a:rPr>
              <a:t> </a:t>
            </a:r>
            <a:r>
              <a:rPr lang="en-US" sz="2000" kern="100" dirty="0">
                <a:solidFill>
                  <a:srgbClr val="001A6D"/>
                </a:solidFill>
                <a:latin typeface="Arial" panose="020B0604020202020204" pitchFamily="34" charset="0"/>
                <a:cs typeface="Arial" panose="020B0604020202020204" pitchFamily="34" charset="0"/>
              </a:rPr>
              <a:t>(</a:t>
            </a:r>
            <a:r>
              <a:rPr lang="ro-RO" sz="2000" kern="100" dirty="0">
                <a:solidFill>
                  <a:srgbClr val="001A6D"/>
                </a:solidFill>
                <a:latin typeface="Arial" panose="020B0604020202020204" pitchFamily="34" charset="0"/>
                <a:cs typeface="Arial" panose="020B0604020202020204" pitchFamily="34" charset="0"/>
              </a:rPr>
              <a:t>Dosar </a:t>
            </a:r>
            <a:r>
              <a:rPr lang="en-US" sz="2000" kern="100" dirty="0">
                <a:solidFill>
                  <a:srgbClr val="001A6D"/>
                </a:solidFill>
                <a:latin typeface="Arial" panose="020B0604020202020204" pitchFamily="34" charset="0"/>
                <a:cs typeface="Arial" panose="020B0604020202020204" pitchFamily="34" charset="0"/>
              </a:rPr>
              <a:t>43/24.10.2024</a:t>
            </a:r>
            <a:r>
              <a:rPr lang="ro-RO" sz="2000" kern="100" dirty="0">
                <a:solidFill>
                  <a:srgbClr val="001A6D"/>
                </a:solidFill>
                <a:latin typeface="Arial" panose="020B0604020202020204" pitchFamily="34" charset="0"/>
                <a:cs typeface="Arial" panose="020B0604020202020204" pitchFamily="34" charset="0"/>
              </a:rPr>
              <a:t>) - </a:t>
            </a:r>
            <a:r>
              <a:rPr lang="ro-RO" sz="2000" b="1" kern="100" dirty="0">
                <a:solidFill>
                  <a:srgbClr val="001A6D"/>
                </a:solidFill>
                <a:latin typeface="Arial" panose="020B0604020202020204" pitchFamily="34" charset="0"/>
                <a:cs typeface="Arial" panose="020B0604020202020204" pitchFamily="34" charset="0"/>
              </a:rPr>
              <a:t>Un cadru didactic</a:t>
            </a:r>
            <a:r>
              <a:rPr lang="ro-RO" sz="2000" kern="100" dirty="0">
                <a:solidFill>
                  <a:srgbClr val="001A6D"/>
                </a:solidFill>
                <a:latin typeface="Arial" panose="020B0604020202020204" pitchFamily="34" charset="0"/>
                <a:cs typeface="Arial" panose="020B0604020202020204" pitchFamily="34" charset="0"/>
              </a:rPr>
              <a:t> din cadrul CUP sesizează î</a:t>
            </a:r>
            <a:r>
              <a:rPr lang="it-IT" sz="2000" kern="100" dirty="0">
                <a:solidFill>
                  <a:srgbClr val="001A6D"/>
                </a:solidFill>
                <a:latin typeface="Arial" panose="020B0604020202020204" pitchFamily="34" charset="0"/>
                <a:cs typeface="Arial" panose="020B0604020202020204" pitchFamily="34" charset="0"/>
              </a:rPr>
              <a:t>ncălc</a:t>
            </a:r>
            <a:r>
              <a:rPr lang="ro-RO" sz="2000" kern="100" dirty="0">
                <a:solidFill>
                  <a:srgbClr val="001A6D"/>
                </a:solidFill>
                <a:latin typeface="Arial" panose="020B0604020202020204" pitchFamily="34" charset="0"/>
                <a:cs typeface="Arial" panose="020B0604020202020204" pitchFamily="34" charset="0"/>
              </a:rPr>
              <a:t>a</a:t>
            </a:r>
            <a:r>
              <a:rPr lang="it-IT" sz="2000" kern="100" dirty="0">
                <a:solidFill>
                  <a:srgbClr val="001A6D"/>
                </a:solidFill>
                <a:latin typeface="Arial" panose="020B0604020202020204" pitchFamily="34" charset="0"/>
                <a:cs typeface="Arial" panose="020B0604020202020204" pitchFamily="34" charset="0"/>
              </a:rPr>
              <a:t>r</a:t>
            </a:r>
            <a:r>
              <a:rPr lang="ro-RO" sz="2000" kern="100" dirty="0">
                <a:solidFill>
                  <a:srgbClr val="001A6D"/>
                </a:solidFill>
                <a:latin typeface="Arial" panose="020B0604020202020204" pitchFamily="34" charset="0"/>
                <a:cs typeface="Arial" panose="020B0604020202020204" pitchFamily="34" charset="0"/>
              </a:rPr>
              <a:t>ea</a:t>
            </a:r>
            <a:r>
              <a:rPr lang="it-IT" sz="2000" kern="100" dirty="0">
                <a:solidFill>
                  <a:srgbClr val="001A6D"/>
                </a:solidFill>
                <a:latin typeface="Arial" panose="020B0604020202020204" pitchFamily="34" charset="0"/>
                <a:cs typeface="Arial" panose="020B0604020202020204" pitchFamily="34" charset="0"/>
              </a:rPr>
              <a:t> normelor de etică și deontologie universitară</a:t>
            </a:r>
            <a:r>
              <a:rPr lang="ro-RO" sz="2000" kern="100" dirty="0">
                <a:solidFill>
                  <a:srgbClr val="001A6D"/>
                </a:solidFill>
                <a:latin typeface="Arial" panose="020B0604020202020204" pitchFamily="34" charset="0"/>
                <a:cs typeface="Arial" panose="020B0604020202020204" pitchFamily="34" charset="0"/>
              </a:rPr>
              <a:t> de </a:t>
            </a:r>
            <a:r>
              <a:rPr lang="ro-RO" sz="2000" kern="100" dirty="0">
                <a:latin typeface="Arial" panose="020B0604020202020204" pitchFamily="34" charset="0"/>
                <a:cs typeface="Arial" panose="020B0604020202020204" pitchFamily="34" charset="0"/>
              </a:rPr>
              <a:t>către</a:t>
            </a:r>
            <a:r>
              <a:rPr lang="en-US" sz="2000" kern="100" dirty="0">
                <a:latin typeface="Arial" panose="020B0604020202020204" pitchFamily="34" charset="0"/>
                <a:cs typeface="Arial" panose="020B0604020202020204" pitchFamily="34" charset="0"/>
              </a:rPr>
              <a:t> </a:t>
            </a:r>
            <a:r>
              <a:rPr lang="en-US" sz="2000" kern="100" dirty="0">
                <a:solidFill>
                  <a:srgbClr val="001A6D"/>
                </a:solidFill>
                <a:latin typeface="Arial" panose="020B0604020202020204" pitchFamily="34" charset="0"/>
                <a:cs typeface="Arial" panose="020B0604020202020204" pitchFamily="34" charset="0"/>
              </a:rPr>
              <a:t>un</a:t>
            </a:r>
            <a:r>
              <a:rPr lang="ro-RO" sz="2000" kern="100" dirty="0">
                <a:solidFill>
                  <a:srgbClr val="001A6D"/>
                </a:solidFill>
                <a:latin typeface="Arial" panose="020B0604020202020204" pitchFamily="34" charset="0"/>
                <a:cs typeface="Arial" panose="020B0604020202020204" pitchFamily="34" charset="0"/>
              </a:rPr>
              <a:t> cadru didactic</a:t>
            </a:r>
            <a:r>
              <a:rPr lang="en-US" sz="2000" kern="100" dirty="0">
                <a:solidFill>
                  <a:srgbClr val="001A6D"/>
                </a:solidFill>
                <a:latin typeface="Arial" panose="020B0604020202020204" pitchFamily="34" charset="0"/>
                <a:cs typeface="Arial" panose="020B0604020202020204" pitchFamily="34" charset="0"/>
              </a:rPr>
              <a:t> – </a:t>
            </a:r>
            <a:r>
              <a:rPr lang="ro-RO" sz="2000" kern="100" dirty="0">
                <a:solidFill>
                  <a:srgbClr val="001A6D"/>
                </a:solidFill>
                <a:latin typeface="Arial" panose="020B0604020202020204" pitchFamily="34" charset="0"/>
                <a:cs typeface="Arial" panose="020B0604020202020204" pitchFamily="34" charset="0"/>
              </a:rPr>
              <a:t>coleg.  </a:t>
            </a:r>
          </a:p>
          <a:p>
            <a:pPr lvl="1" algn="just"/>
            <a:r>
              <a:rPr lang="ro-RO" sz="2100" b="1" kern="100" dirty="0">
                <a:solidFill>
                  <a:srgbClr val="001A6D"/>
                </a:solidFill>
                <a:latin typeface="Arial" panose="020B0604020202020204" pitchFamily="34" charset="0"/>
                <a:cs typeface="Arial" panose="020B0604020202020204" pitchFamily="34" charset="0"/>
              </a:rPr>
              <a:t>Se reclamă</a:t>
            </a:r>
            <a:r>
              <a:rPr lang="ro-RO" sz="2100" kern="100" dirty="0">
                <a:solidFill>
                  <a:srgbClr val="001A6D"/>
                </a:solidFill>
                <a:latin typeface="Arial" panose="020B0604020202020204" pitchFamily="34" charset="0"/>
                <a:cs typeface="Arial" panose="020B0604020202020204" pitchFamily="34" charset="0"/>
              </a:rPr>
              <a:t>: întreruperea nejustificată a activității didactice prin intrarea intempestivă în sala de curs și filmare</a:t>
            </a:r>
            <a:r>
              <a:rPr lang="en-US" sz="2100" kern="100" dirty="0">
                <a:solidFill>
                  <a:srgbClr val="001A6D"/>
                </a:solidFill>
                <a:latin typeface="Arial" panose="020B0604020202020204" pitchFamily="34" charset="0"/>
                <a:cs typeface="Arial" panose="020B0604020202020204" pitchFamily="34" charset="0"/>
              </a:rPr>
              <a:t>a</a:t>
            </a:r>
            <a:r>
              <a:rPr lang="ro-RO" sz="2100" kern="100" dirty="0">
                <a:solidFill>
                  <a:srgbClr val="001A6D"/>
                </a:solidFill>
                <a:latin typeface="Arial" panose="020B0604020202020204" pitchFamily="34" charset="0"/>
                <a:cs typeface="Arial" panose="020B0604020202020204" pitchFamily="34" charset="0"/>
              </a:rPr>
              <a:t> fără acordul studenților, comportament agresiv și amenințări. </a:t>
            </a:r>
          </a:p>
          <a:p>
            <a:pPr marL="0" indent="0" algn="just">
              <a:buNone/>
            </a:pPr>
            <a:r>
              <a:rPr lang="ro-RO" sz="2000" b="1" kern="100" dirty="0">
                <a:latin typeface="Arial" panose="020B0604020202020204" pitchFamily="34" charset="0"/>
                <a:cs typeface="Arial" panose="020B0604020202020204" pitchFamily="34" charset="0"/>
              </a:rPr>
              <a:t>6</a:t>
            </a:r>
            <a:r>
              <a:rPr lang="ro-RO" sz="2000" kern="100" dirty="0">
                <a:latin typeface="Arial" panose="020B0604020202020204" pitchFamily="34" charset="0"/>
                <a:cs typeface="Arial" panose="020B0604020202020204" pitchFamily="34" charset="0"/>
              </a:rPr>
              <a:t>.</a:t>
            </a:r>
            <a:r>
              <a:rPr lang="ro-RO" sz="2000" b="1" kern="100" dirty="0">
                <a:latin typeface="Arial" panose="020B0604020202020204" pitchFamily="34" charset="0"/>
                <a:cs typeface="Arial" panose="020B0604020202020204" pitchFamily="34" charset="0"/>
              </a:rPr>
              <a:t> </a:t>
            </a:r>
            <a:r>
              <a:rPr lang="ro-RO" sz="2000" b="1" kern="100" dirty="0">
                <a:solidFill>
                  <a:srgbClr val="001A6D"/>
                </a:solidFill>
                <a:latin typeface="Arial" panose="020B0604020202020204" pitchFamily="34" charset="0"/>
                <a:cs typeface="Arial" panose="020B0604020202020204" pitchFamily="34" charset="0"/>
              </a:rPr>
              <a:t>Sesizarea</a:t>
            </a:r>
            <a:r>
              <a:rPr lang="ro-RO" sz="2000" kern="100" dirty="0">
                <a:solidFill>
                  <a:srgbClr val="001A6D"/>
                </a:solidFill>
                <a:latin typeface="Arial" panose="020B0604020202020204" pitchFamily="34" charset="0"/>
                <a:cs typeface="Arial" panose="020B0604020202020204" pitchFamily="34" charset="0"/>
              </a:rPr>
              <a:t>  </a:t>
            </a:r>
            <a:r>
              <a:rPr lang="ro-RO" sz="2000" b="1" kern="100" dirty="0">
                <a:solidFill>
                  <a:srgbClr val="001A6D"/>
                </a:solidFill>
                <a:latin typeface="Arial" panose="020B0604020202020204" pitchFamily="34" charset="0"/>
                <a:cs typeface="Arial" panose="020B0604020202020204" pitchFamily="34" charset="0"/>
              </a:rPr>
              <a:t>nr. 34891/30.10.2024 </a:t>
            </a:r>
            <a:r>
              <a:rPr lang="ro-RO" sz="2000" kern="100" dirty="0">
                <a:solidFill>
                  <a:srgbClr val="001A6D"/>
                </a:solidFill>
                <a:latin typeface="Arial" panose="020B0604020202020204" pitchFamily="34" charset="0"/>
                <a:cs typeface="Arial" panose="020B0604020202020204" pitchFamily="34" charset="0"/>
              </a:rPr>
              <a:t>(Dosar</a:t>
            </a:r>
            <a:r>
              <a:rPr lang="en-US" sz="2000" kern="100" dirty="0">
                <a:solidFill>
                  <a:srgbClr val="001A6D"/>
                </a:solidFill>
                <a:latin typeface="Arial" panose="020B0604020202020204" pitchFamily="34" charset="0"/>
                <a:cs typeface="Arial" panose="020B0604020202020204" pitchFamily="34" charset="0"/>
              </a:rPr>
              <a:t> 45/31.10.2024</a:t>
            </a:r>
            <a:r>
              <a:rPr lang="ro-RO" sz="2000" kern="100" dirty="0">
                <a:solidFill>
                  <a:srgbClr val="001A6D"/>
                </a:solidFill>
                <a:latin typeface="Arial" panose="020B0604020202020204" pitchFamily="34" charset="0"/>
                <a:cs typeface="Arial" panose="020B0604020202020204" pitchFamily="34" charset="0"/>
              </a:rPr>
              <a:t>) - </a:t>
            </a:r>
            <a:r>
              <a:rPr lang="ro-RO" sz="2000" b="1" kern="100" dirty="0">
                <a:solidFill>
                  <a:srgbClr val="001A6D"/>
                </a:solidFill>
                <a:latin typeface="Arial" panose="020B0604020202020204" pitchFamily="34" charset="0"/>
                <a:cs typeface="Arial" panose="020B0604020202020204" pitchFamily="34" charset="0"/>
              </a:rPr>
              <a:t>Un grup de studenți </a:t>
            </a:r>
            <a:r>
              <a:rPr lang="ro-RO" sz="2000" kern="100" dirty="0">
                <a:solidFill>
                  <a:srgbClr val="001A6D"/>
                </a:solidFill>
                <a:latin typeface="Arial" panose="020B0604020202020204" pitchFamily="34" charset="0"/>
                <a:cs typeface="Arial" panose="020B0604020202020204" pitchFamily="34" charset="0"/>
              </a:rPr>
              <a:t>au sesizat CEU că un cadru didactic (același) din CUP </a:t>
            </a:r>
            <a:r>
              <a:rPr lang="ro-RO" sz="2000" kern="100" dirty="0">
                <a:solidFill>
                  <a:srgbClr val="001A6D"/>
                </a:solidFill>
                <a:latin typeface="Arial" panose="020B0604020202020204" pitchFamily="34" charset="0"/>
                <a:ea typeface="Aptos" panose="020B0004020202020204" pitchFamily="34" charset="0"/>
                <a:cs typeface="Arial" panose="020B0604020202020204" pitchFamily="34" charset="0"/>
              </a:rPr>
              <a:t>î</a:t>
            </a:r>
            <a:r>
              <a:rPr lang="it-IT" sz="2000" kern="100" dirty="0">
                <a:solidFill>
                  <a:srgbClr val="001A6D"/>
                </a:solidFill>
                <a:latin typeface="Arial" panose="020B0604020202020204" pitchFamily="34" charset="0"/>
                <a:cs typeface="Arial" panose="020B0604020202020204" pitchFamily="34" charset="0"/>
              </a:rPr>
              <a:t>nc</a:t>
            </a:r>
            <a:r>
              <a:rPr lang="ro-RO" sz="2000" kern="100" dirty="0">
                <a:solidFill>
                  <a:srgbClr val="001A6D"/>
                </a:solidFill>
                <a:latin typeface="Arial" panose="020B0604020202020204" pitchFamily="34" charset="0"/>
                <a:cs typeface="Arial" panose="020B0604020202020204" pitchFamily="34" charset="0"/>
              </a:rPr>
              <a:t>a</a:t>
            </a:r>
            <a:r>
              <a:rPr lang="it-IT" sz="2000" kern="100" dirty="0">
                <a:solidFill>
                  <a:srgbClr val="001A6D"/>
                </a:solidFill>
                <a:latin typeface="Arial" panose="020B0604020202020204" pitchFamily="34" charset="0"/>
                <a:cs typeface="Arial" panose="020B0604020202020204" pitchFamily="34" charset="0"/>
              </a:rPr>
              <a:t>lcă normele de etică și deontologie universitară</a:t>
            </a:r>
            <a:r>
              <a:rPr lang="ro-RO" sz="2000" kern="100" dirty="0">
                <a:solidFill>
                  <a:srgbClr val="001A6D"/>
                </a:solidFill>
                <a:latin typeface="Arial" panose="020B0604020202020204" pitchFamily="34" charset="0"/>
                <a:cs typeface="Arial" panose="020B0604020202020204" pitchFamily="34" charset="0"/>
              </a:rPr>
              <a:t>. </a:t>
            </a:r>
          </a:p>
          <a:p>
            <a:pPr lvl="1" algn="just"/>
            <a:r>
              <a:rPr lang="ro-RO" sz="2000" b="1" kern="100" dirty="0">
                <a:solidFill>
                  <a:srgbClr val="001A6D"/>
                </a:solidFill>
                <a:latin typeface="Arial" panose="020B0604020202020204" pitchFamily="34" charset="0"/>
                <a:cs typeface="Arial" panose="020B0604020202020204" pitchFamily="34" charset="0"/>
              </a:rPr>
              <a:t>Se reclamă</a:t>
            </a:r>
            <a:r>
              <a:rPr lang="ro-RO" sz="2000" kern="100" dirty="0">
                <a:solidFill>
                  <a:srgbClr val="001A6D"/>
                </a:solidFill>
                <a:latin typeface="Arial" panose="020B0604020202020204" pitchFamily="34" charset="0"/>
                <a:cs typeface="Arial" panose="020B0604020202020204" pitchFamily="34" charset="0"/>
              </a:rPr>
              <a:t>: </a:t>
            </a:r>
            <a:r>
              <a:rPr lang="en-US" sz="2000" kern="100" dirty="0">
                <a:solidFill>
                  <a:srgbClr val="001A6D"/>
                </a:solidFill>
                <a:latin typeface="Arial" panose="020B0604020202020204" pitchFamily="34" charset="0"/>
                <a:cs typeface="Arial" panose="020B0604020202020204" pitchFamily="34" charset="0"/>
              </a:rPr>
              <a:t>a</a:t>
            </a:r>
            <a:r>
              <a:rPr lang="ro-RO" sz="2000" kern="100" dirty="0">
                <a:solidFill>
                  <a:srgbClr val="001A6D"/>
                </a:solidFill>
                <a:latin typeface="Arial" panose="020B0604020202020204" pitchFamily="34" charset="0"/>
                <a:cs typeface="Arial" panose="020B0604020202020204" pitchFamily="34" charset="0"/>
              </a:rPr>
              <a:t>cordarea de puncte bonus pentru achiziționarea unui material didactic contra cost; comportament</a:t>
            </a:r>
            <a:r>
              <a:rPr lang="en-US" sz="2000" kern="100" dirty="0">
                <a:solidFill>
                  <a:srgbClr val="001A6D"/>
                </a:solidFill>
                <a:latin typeface="Arial" panose="020B0604020202020204" pitchFamily="34" charset="0"/>
                <a:cs typeface="Arial" panose="020B0604020202020204" pitchFamily="34" charset="0"/>
              </a:rPr>
              <a:t>ul</a:t>
            </a:r>
            <a:r>
              <a:rPr lang="ro-RO" sz="2000" kern="100" dirty="0">
                <a:solidFill>
                  <a:srgbClr val="001A6D"/>
                </a:solidFill>
                <a:latin typeface="Arial" panose="020B0604020202020204" pitchFamily="34" charset="0"/>
                <a:cs typeface="Arial" panose="020B0604020202020204" pitchFamily="34" charset="0"/>
              </a:rPr>
              <a:t> abuziv și discriminatoriu față de studenți; utilizarea unui limbaj agresiv în relațiile cu studenții și utilizarea unor cuvinte jignitoare, precum: ,,satanist”,  ,,anticrist”, </a:t>
            </a:r>
            <a:r>
              <a:rPr lang="en-US" sz="2000" kern="100" dirty="0">
                <a:solidFill>
                  <a:srgbClr val="001A6D"/>
                </a:solidFill>
                <a:latin typeface="Arial" panose="020B0604020202020204" pitchFamily="34" charset="0"/>
                <a:cs typeface="Arial" panose="020B0604020202020204" pitchFamily="34" charset="0"/>
              </a:rPr>
              <a:t>“</a:t>
            </a:r>
            <a:r>
              <a:rPr lang="ro-RO" sz="2000" kern="100" dirty="0">
                <a:solidFill>
                  <a:srgbClr val="001A6D"/>
                </a:solidFill>
                <a:latin typeface="Arial" panose="020B0604020202020204" pitchFamily="34" charset="0"/>
                <a:cs typeface="Arial" panose="020B0604020202020204" pitchFamily="34" charset="0"/>
              </a:rPr>
              <a:t>proști</a:t>
            </a:r>
            <a:r>
              <a:rPr lang="en-US" sz="2000" kern="100" dirty="0">
                <a:solidFill>
                  <a:srgbClr val="001A6D"/>
                </a:solidFill>
                <a:latin typeface="Arial" panose="020B0604020202020204" pitchFamily="34" charset="0"/>
                <a:cs typeface="Arial" panose="020B0604020202020204" pitchFamily="34" charset="0"/>
              </a:rPr>
              <a:t>”</a:t>
            </a:r>
            <a:r>
              <a:rPr lang="ro-RO" sz="2000" kern="100" dirty="0">
                <a:solidFill>
                  <a:srgbClr val="001A6D"/>
                </a:solidFill>
                <a:latin typeface="Arial" panose="020B0604020202020204" pitchFamily="34" charset="0"/>
                <a:cs typeface="Arial" panose="020B0604020202020204" pitchFamily="34" charset="0"/>
              </a:rPr>
              <a:t>; perturbarea activităților didactice; nerespectarea timpului de examinare</a:t>
            </a:r>
            <a:r>
              <a:rPr lang="ro-RO" sz="1600" kern="100" dirty="0">
                <a:solidFill>
                  <a:srgbClr val="001A6D"/>
                </a:solidFill>
                <a:latin typeface="Arial" panose="020B0604020202020204" pitchFamily="34" charset="0"/>
                <a:cs typeface="Arial" panose="020B0604020202020204" pitchFamily="34" charset="0"/>
              </a:rPr>
              <a:t>.</a:t>
            </a:r>
          </a:p>
          <a:p>
            <a:pPr marL="0" indent="0" algn="just">
              <a:buNone/>
            </a:pPr>
            <a:r>
              <a:rPr lang="ro-RO" sz="2000" b="1" kern="100" dirty="0">
                <a:latin typeface="Arial" panose="020B0604020202020204" pitchFamily="34" charset="0"/>
                <a:cs typeface="Arial" panose="020B0604020202020204" pitchFamily="34" charset="0"/>
              </a:rPr>
              <a:t>7.</a:t>
            </a:r>
            <a:r>
              <a:rPr lang="ro-RO" sz="2000" b="1" kern="100" dirty="0">
                <a:solidFill>
                  <a:srgbClr val="001A6D"/>
                </a:solidFill>
                <a:latin typeface="Arial" panose="020B0604020202020204" pitchFamily="34" charset="0"/>
                <a:cs typeface="Arial" panose="020B0604020202020204" pitchFamily="34" charset="0"/>
              </a:rPr>
              <a:t> Sesizarea nr. 35228/1.11.2024 </a:t>
            </a:r>
            <a:r>
              <a:rPr lang="en-US" sz="2000" kern="100" dirty="0">
                <a:solidFill>
                  <a:srgbClr val="001A6D"/>
                </a:solidFill>
                <a:latin typeface="Arial" panose="020B0604020202020204" pitchFamily="34" charset="0"/>
                <a:cs typeface="Arial" panose="020B0604020202020204" pitchFamily="34" charset="0"/>
              </a:rPr>
              <a:t>(</a:t>
            </a:r>
            <a:r>
              <a:rPr lang="ro-RO" sz="2000" kern="100" dirty="0">
                <a:solidFill>
                  <a:srgbClr val="001A6D"/>
                </a:solidFill>
                <a:latin typeface="Arial" panose="020B0604020202020204" pitchFamily="34" charset="0"/>
                <a:cs typeface="Arial" panose="020B0604020202020204" pitchFamily="34" charset="0"/>
              </a:rPr>
              <a:t>Dosar</a:t>
            </a:r>
            <a:r>
              <a:rPr lang="en-US" sz="2000" kern="100" dirty="0">
                <a:solidFill>
                  <a:srgbClr val="001A6D"/>
                </a:solidFill>
                <a:latin typeface="Arial" panose="020B0604020202020204" pitchFamily="34" charset="0"/>
                <a:cs typeface="Arial" panose="020B0604020202020204" pitchFamily="34" charset="0"/>
              </a:rPr>
              <a:t> 47/01.11.2024</a:t>
            </a:r>
            <a:r>
              <a:rPr lang="ro-RO" sz="2000" kern="100" dirty="0">
                <a:solidFill>
                  <a:srgbClr val="001A6D"/>
                </a:solidFill>
                <a:latin typeface="Arial" panose="020B0604020202020204" pitchFamily="34" charset="0"/>
                <a:cs typeface="Arial" panose="020B0604020202020204" pitchFamily="34" charset="0"/>
              </a:rPr>
              <a:t>) - </a:t>
            </a:r>
            <a:r>
              <a:rPr lang="ro-RO" sz="2000" b="1" kern="100" dirty="0">
                <a:solidFill>
                  <a:srgbClr val="001A6D"/>
                </a:solidFill>
                <a:latin typeface="Arial" panose="020B0604020202020204" pitchFamily="34" charset="0"/>
                <a:cs typeface="Arial" panose="020B0604020202020204" pitchFamily="34" charset="0"/>
              </a:rPr>
              <a:t>U</a:t>
            </a:r>
            <a:r>
              <a:rPr lang="en-US" sz="2000" b="1" kern="100" dirty="0">
                <a:solidFill>
                  <a:srgbClr val="001A6D"/>
                </a:solidFill>
                <a:latin typeface="Arial" panose="020B0604020202020204" pitchFamily="34" charset="0"/>
                <a:cs typeface="Arial" panose="020B0604020202020204" pitchFamily="34" charset="0"/>
              </a:rPr>
              <a:t>n </a:t>
            </a:r>
            <a:r>
              <a:rPr lang="ro-RO" sz="2000" b="1" kern="100" dirty="0">
                <a:solidFill>
                  <a:srgbClr val="001A6D"/>
                </a:solidFill>
                <a:latin typeface="Arial" panose="020B0604020202020204" pitchFamily="34" charset="0"/>
                <a:cs typeface="Arial" panose="020B0604020202020204" pitchFamily="34" charset="0"/>
              </a:rPr>
              <a:t>alt grup de studenți </a:t>
            </a:r>
            <a:r>
              <a:rPr lang="ro-RO" sz="2000" kern="100" dirty="0">
                <a:solidFill>
                  <a:srgbClr val="001A6D"/>
                </a:solidFill>
                <a:latin typeface="Arial" panose="020B0604020202020204" pitchFamily="34" charset="0"/>
                <a:cs typeface="Arial" panose="020B0604020202020204" pitchFamily="34" charset="0"/>
              </a:rPr>
              <a:t> au sesizat CEU că un cadru didactic (același) din CUP î</a:t>
            </a:r>
            <a:r>
              <a:rPr lang="it-IT" sz="2000" kern="100" dirty="0">
                <a:solidFill>
                  <a:srgbClr val="001A6D"/>
                </a:solidFill>
                <a:latin typeface="Arial" panose="020B0604020202020204" pitchFamily="34" charset="0"/>
                <a:cs typeface="Arial" panose="020B0604020202020204" pitchFamily="34" charset="0"/>
              </a:rPr>
              <a:t>nc</a:t>
            </a:r>
            <a:r>
              <a:rPr lang="ro-RO" sz="2000" kern="100" dirty="0">
                <a:solidFill>
                  <a:srgbClr val="001A6D"/>
                </a:solidFill>
                <a:latin typeface="Arial" panose="020B0604020202020204" pitchFamily="34" charset="0"/>
                <a:cs typeface="Arial" panose="020B0604020202020204" pitchFamily="34" charset="0"/>
              </a:rPr>
              <a:t>a</a:t>
            </a:r>
            <a:r>
              <a:rPr lang="it-IT" sz="2000" kern="100" dirty="0">
                <a:solidFill>
                  <a:srgbClr val="001A6D"/>
                </a:solidFill>
                <a:latin typeface="Arial" panose="020B0604020202020204" pitchFamily="34" charset="0"/>
                <a:cs typeface="Arial" panose="020B0604020202020204" pitchFamily="34" charset="0"/>
              </a:rPr>
              <a:t>lcă normele de etică și deontologie universitară</a:t>
            </a:r>
            <a:r>
              <a:rPr lang="ro-RO" sz="2000" kern="100" dirty="0">
                <a:solidFill>
                  <a:srgbClr val="001A6D"/>
                </a:solidFill>
                <a:latin typeface="Arial" panose="020B0604020202020204" pitchFamily="34" charset="0"/>
                <a:cs typeface="Arial" panose="020B0604020202020204" pitchFamily="34" charset="0"/>
              </a:rPr>
              <a:t>.</a:t>
            </a:r>
          </a:p>
          <a:p>
            <a:pPr lvl="1" algn="just"/>
            <a:r>
              <a:rPr lang="ro-RO" sz="2000" b="1" kern="100" dirty="0">
                <a:solidFill>
                  <a:srgbClr val="001A6D"/>
                </a:solidFill>
                <a:latin typeface="Arial" panose="020B0604020202020204" pitchFamily="34" charset="0"/>
                <a:cs typeface="Arial" panose="020B0604020202020204" pitchFamily="34" charset="0"/>
              </a:rPr>
              <a:t>Se reclamă</a:t>
            </a:r>
            <a:r>
              <a:rPr lang="ro-RO" sz="2000" kern="100" dirty="0">
                <a:solidFill>
                  <a:srgbClr val="001A6D"/>
                </a:solidFill>
                <a:latin typeface="Arial" panose="020B0604020202020204" pitchFamily="34" charset="0"/>
                <a:cs typeface="Arial" panose="020B0604020202020204" pitchFamily="34" charset="0"/>
              </a:rPr>
              <a:t>: </a:t>
            </a:r>
            <a:r>
              <a:rPr lang="en-US" sz="2000" kern="100" dirty="0">
                <a:solidFill>
                  <a:srgbClr val="001A6D"/>
                </a:solidFill>
                <a:latin typeface="Arial" panose="020B0604020202020204" pitchFamily="34" charset="0"/>
                <a:cs typeface="Arial" panose="020B0604020202020204" pitchFamily="34" charset="0"/>
              </a:rPr>
              <a:t>a</a:t>
            </a:r>
            <a:r>
              <a:rPr lang="ro-RO" sz="2000" kern="100" dirty="0">
                <a:solidFill>
                  <a:srgbClr val="001A6D"/>
                </a:solidFill>
                <a:latin typeface="Arial" panose="020B0604020202020204" pitchFamily="34" charset="0"/>
                <a:cs typeface="Arial" panose="020B0604020202020204" pitchFamily="34" charset="0"/>
              </a:rPr>
              <a:t>cordarea de puncte bonus pentru achiziționarea unui material didactic contra cost, comportament</a:t>
            </a:r>
            <a:r>
              <a:rPr lang="en-US" sz="2000" kern="100" dirty="0">
                <a:solidFill>
                  <a:srgbClr val="001A6D"/>
                </a:solidFill>
                <a:latin typeface="Arial" panose="020B0604020202020204" pitchFamily="34" charset="0"/>
                <a:cs typeface="Arial" panose="020B0604020202020204" pitchFamily="34" charset="0"/>
              </a:rPr>
              <a:t>ul</a:t>
            </a:r>
            <a:r>
              <a:rPr lang="ro-RO" sz="2000" kern="100" dirty="0">
                <a:solidFill>
                  <a:srgbClr val="001A6D"/>
                </a:solidFill>
                <a:latin typeface="Arial" panose="020B0604020202020204" pitchFamily="34" charset="0"/>
                <a:cs typeface="Arial" panose="020B0604020202020204" pitchFamily="34" charset="0"/>
              </a:rPr>
              <a:t> abuziv și discriminatoriu față de studenți</a:t>
            </a:r>
            <a:r>
              <a:rPr lang="en-US" sz="2000" kern="100" dirty="0">
                <a:solidFill>
                  <a:srgbClr val="001A6D"/>
                </a:solidFill>
                <a:latin typeface="Arial" panose="020B0604020202020204" pitchFamily="34" charset="0"/>
                <a:cs typeface="Arial" panose="020B0604020202020204" pitchFamily="34" charset="0"/>
              </a:rPr>
              <a:t>,</a:t>
            </a:r>
            <a:r>
              <a:rPr lang="ro-RO" sz="2000" kern="100" dirty="0">
                <a:solidFill>
                  <a:srgbClr val="001A6D"/>
                </a:solidFill>
                <a:latin typeface="Arial" panose="020B0604020202020204" pitchFamily="34" charset="0"/>
                <a:cs typeface="Arial" panose="020B0604020202020204" pitchFamily="34" charset="0"/>
              </a:rPr>
              <a:t> nerespectarea timpului de examinare și acordarea de note fără susținerea examenului.</a:t>
            </a:r>
          </a:p>
          <a:p>
            <a:pPr marL="0" indent="0" algn="just">
              <a:buNone/>
            </a:pPr>
            <a:endParaRPr lang="ro-RO" sz="1600" b="1" kern="100" dirty="0">
              <a:solidFill>
                <a:srgbClr val="001A6D"/>
              </a:solidFill>
              <a:latin typeface="Arial" panose="020B0604020202020204" pitchFamily="34" charset="0"/>
              <a:cs typeface="Arial" panose="020B0604020202020204" pitchFamily="34" charset="0"/>
            </a:endParaRPr>
          </a:p>
          <a:p>
            <a:pPr marL="0" indent="0" algn="just">
              <a:buNone/>
            </a:pPr>
            <a:endParaRPr lang="ro-RO" sz="1600" kern="100" dirty="0">
              <a:solidFill>
                <a:srgbClr val="001A6D"/>
              </a:solidFill>
              <a:latin typeface="Arial" panose="020B0604020202020204" pitchFamily="34" charset="0"/>
              <a:cs typeface="Arial" panose="020B0604020202020204" pitchFamily="34" charset="0"/>
            </a:endParaRPr>
          </a:p>
          <a:p>
            <a:pPr marL="0" indent="0" algn="just">
              <a:buNone/>
            </a:pPr>
            <a:endParaRPr lang="ro-RO" sz="1758" b="1" kern="100" dirty="0">
              <a:solidFill>
                <a:srgbClr val="001A6D"/>
              </a:solidFill>
              <a:latin typeface="Arial" panose="020B0604020202020204" pitchFamily="34" charset="0"/>
              <a:cs typeface="Arial" panose="020B0604020202020204" pitchFamily="34" charset="0"/>
            </a:endParaRPr>
          </a:p>
          <a:p>
            <a:pPr marL="0" indent="0" algn="just">
              <a:lnSpc>
                <a:spcPct val="100000"/>
              </a:lnSpc>
              <a:buNone/>
            </a:pPr>
            <a:endParaRPr lang="ro-RO" sz="1758"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a:p>
            <a:pPr marL="0" indent="0">
              <a:lnSpc>
                <a:spcPct val="100000"/>
              </a:lnSpc>
              <a:buNone/>
            </a:pPr>
            <a:r>
              <a:rPr lang="ro-RO" sz="1758" b="1" kern="100" dirty="0">
                <a:solidFill>
                  <a:srgbClr val="001A6D"/>
                </a:solidFill>
                <a:latin typeface="Arial" panose="020B0604020202020204" pitchFamily="34" charset="0"/>
                <a:ea typeface="Aptos" panose="020B0004020202020204" pitchFamily="34" charset="0"/>
                <a:cs typeface="Arial" panose="020B0604020202020204" pitchFamily="34" charset="0"/>
              </a:rPr>
              <a:t> </a:t>
            </a:r>
          </a:p>
          <a:p>
            <a:pPr marL="0" indent="0" algn="ctr">
              <a:lnSpc>
                <a:spcPct val="100000"/>
              </a:lnSpc>
              <a:buNone/>
            </a:pPr>
            <a:endParaRPr lang="ro-RO" sz="1758"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a:p>
            <a:pPr marL="0" indent="0" algn="ctr">
              <a:lnSpc>
                <a:spcPct val="100000"/>
              </a:lnSpc>
              <a:buNone/>
            </a:pPr>
            <a:endPar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854730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111CB-9D86-BCE4-28D1-18B8AFCD928D}"/>
            </a:ext>
          </a:extLst>
        </p:cNvPr>
        <p:cNvGrpSpPr/>
        <p:nvPr/>
      </p:nvGrpSpPr>
      <p:grpSpPr>
        <a:xfrm>
          <a:off x="0" y="0"/>
          <a:ext cx="0" cy="0"/>
          <a:chOff x="0" y="0"/>
          <a:chExt cx="0" cy="0"/>
        </a:xfrm>
      </p:grpSpPr>
      <p:pic>
        <p:nvPicPr>
          <p:cNvPr id="2" name="forking-road-839830_1280.jpg">
            <a:extLst>
              <a:ext uri="{FF2B5EF4-FFF2-40B4-BE49-F238E27FC236}">
                <a16:creationId xmlns:a16="http://schemas.microsoft.com/office/drawing/2014/main" id="{04DC9B09-025D-5108-5240-F46FA02FDFAA}"/>
              </a:ext>
            </a:extLst>
          </p:cNvPr>
          <p:cNvPicPr>
            <a:picLocks noChangeAspect="1"/>
          </p:cNvPicPr>
          <p:nvPr/>
        </p:nvPicPr>
        <p:blipFill>
          <a:blip r:embed="rId2" cstate="print">
            <a:alphaModFix amt="1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l="5585" r="5585"/>
          <a:stretch/>
        </p:blipFill>
        <p:spPr>
          <a:xfrm>
            <a:off x="1518001" y="-2838"/>
            <a:ext cx="9155906" cy="6871489"/>
          </a:xfrm>
          <a:prstGeom prst="rect">
            <a:avLst/>
          </a:prstGeom>
          <a:gradFill>
            <a:gsLst>
              <a:gs pos="0">
                <a:schemeClr val="bg1"/>
              </a:gs>
              <a:gs pos="100000">
                <a:schemeClr val="bg1">
                  <a:lumMod val="85000"/>
                </a:schemeClr>
              </a:gs>
            </a:gsLst>
            <a:lin ang="2700000" scaled="0"/>
          </a:gradFill>
          <a:ln w="12700">
            <a:miter lim="400000"/>
          </a:ln>
        </p:spPr>
      </p:pic>
      <p:sp>
        <p:nvSpPr>
          <p:cNvPr id="3" name="Content Placeholder 2">
            <a:extLst>
              <a:ext uri="{FF2B5EF4-FFF2-40B4-BE49-F238E27FC236}">
                <a16:creationId xmlns:a16="http://schemas.microsoft.com/office/drawing/2014/main" id="{936E8C1B-148E-99D6-3F70-FBFBA75F241D}"/>
              </a:ext>
            </a:extLst>
          </p:cNvPr>
          <p:cNvSpPr>
            <a:spLocks noGrp="1"/>
          </p:cNvSpPr>
          <p:nvPr>
            <p:ph idx="1"/>
          </p:nvPr>
        </p:nvSpPr>
        <p:spPr>
          <a:xfrm>
            <a:off x="452284" y="104775"/>
            <a:ext cx="11493910" cy="6619875"/>
          </a:xfrm>
          <a:solidFill>
            <a:schemeClr val="accent4">
              <a:lumMod val="20000"/>
              <a:lumOff val="80000"/>
            </a:schemeClr>
          </a:solidFill>
        </p:spPr>
        <p:txBody>
          <a:bodyPr>
            <a:noAutofit/>
          </a:bodyPr>
          <a:lstStyle/>
          <a:p>
            <a:pPr marL="342900" indent="-342900" algn="just">
              <a:lnSpc>
                <a:spcPct val="100000"/>
              </a:lnSpc>
              <a:buAutoNum type="arabicPeriod" startAt="8"/>
            </a:pP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Sesizarea</a:t>
            </a:r>
            <a:r>
              <a:rPr lang="ro-RO" sz="2000" kern="100" dirty="0">
                <a:solidFill>
                  <a:srgbClr val="001A6D"/>
                </a:solidFill>
                <a:latin typeface="Arial" panose="020B0604020202020204" pitchFamily="34" charset="0"/>
                <a:ea typeface="Aptos" panose="020B0004020202020204" pitchFamily="34" charset="0"/>
                <a:cs typeface="Arial" panose="020B0604020202020204" pitchFamily="34" charset="0"/>
              </a:rPr>
              <a:t> </a:t>
            </a:r>
            <a:r>
              <a:rPr lang="ro-RO" sz="2000" b="1" kern="100" dirty="0">
                <a:solidFill>
                  <a:srgbClr val="001A6D"/>
                </a:solidFill>
                <a:latin typeface="Arial" panose="020B0604020202020204" pitchFamily="34" charset="0"/>
                <a:ea typeface="Aptos" panose="020B0004020202020204" pitchFamily="34" charset="0"/>
                <a:cs typeface="Arial" panose="020B0604020202020204" pitchFamily="34" charset="0"/>
              </a:rPr>
              <a:t>nr. 412M/13.06.2024 </a:t>
            </a:r>
            <a:r>
              <a:rPr lang="ro-RO" sz="2000" kern="100" dirty="0">
                <a:solidFill>
                  <a:srgbClr val="001A6D"/>
                </a:solidFill>
                <a:latin typeface="Arial" panose="020B0604020202020204" pitchFamily="34" charset="0"/>
                <a:cs typeface="Arial" panose="020B0604020202020204" pitchFamily="34" charset="0"/>
              </a:rPr>
              <a:t>(Dosar</a:t>
            </a:r>
            <a:r>
              <a:rPr lang="en-US" sz="2000" kern="100" dirty="0">
                <a:solidFill>
                  <a:srgbClr val="001A6D"/>
                </a:solidFill>
                <a:latin typeface="Arial" panose="020B0604020202020204" pitchFamily="34" charset="0"/>
                <a:cs typeface="Arial" panose="020B0604020202020204" pitchFamily="34" charset="0"/>
              </a:rPr>
              <a:t> nr. 38/17.06.2024</a:t>
            </a:r>
            <a:r>
              <a:rPr lang="ro-RO" sz="2000" kern="100" dirty="0">
                <a:solidFill>
                  <a:srgbClr val="001A6D"/>
                </a:solidFill>
                <a:latin typeface="Arial" panose="020B0604020202020204" pitchFamily="34" charset="0"/>
                <a:cs typeface="Arial" panose="020B0604020202020204" pitchFamily="34" charset="0"/>
              </a:rPr>
              <a:t>) - </a:t>
            </a:r>
            <a:r>
              <a:rPr lang="ro-RO" sz="2000" b="1" kern="100" dirty="0">
                <a:solidFill>
                  <a:srgbClr val="001A6D"/>
                </a:solidFill>
                <a:latin typeface="Arial" panose="020B0604020202020204" pitchFamily="34" charset="0"/>
                <a:cs typeface="Arial" panose="020B0604020202020204" pitchFamily="34" charset="0"/>
              </a:rPr>
              <a:t>Un student </a:t>
            </a:r>
            <a:r>
              <a:rPr lang="ro-RO" sz="2000" kern="100" dirty="0">
                <a:solidFill>
                  <a:srgbClr val="001A6D"/>
                </a:solidFill>
                <a:latin typeface="Arial" panose="020B0604020202020204" pitchFamily="34" charset="0"/>
                <a:ea typeface="Aptos" panose="020B0004020202020204" pitchFamily="34" charset="0"/>
                <a:cs typeface="Arial" panose="020B0604020202020204" pitchFamily="34" charset="0"/>
              </a:rPr>
              <a:t>dintr-o facultate din cadrul CUB, sesizează </a:t>
            </a:r>
            <a:r>
              <a:rPr lang="ro-RO" sz="2000" kern="100" dirty="0">
                <a:solidFill>
                  <a:srgbClr val="001A6D"/>
                </a:solidFill>
                <a:latin typeface="Arial" panose="020B0604020202020204" pitchFamily="34" charset="0"/>
                <a:cs typeface="Arial" panose="020B0604020202020204" pitchFamily="34" charset="0"/>
              </a:rPr>
              <a:t>că un cadru didactic î</a:t>
            </a:r>
            <a:r>
              <a:rPr lang="it-IT" sz="2000" kern="100" dirty="0">
                <a:solidFill>
                  <a:srgbClr val="001A6D"/>
                </a:solidFill>
                <a:latin typeface="Arial" panose="020B0604020202020204" pitchFamily="34" charset="0"/>
                <a:cs typeface="Arial" panose="020B0604020202020204" pitchFamily="34" charset="0"/>
              </a:rPr>
              <a:t>nc</a:t>
            </a:r>
            <a:r>
              <a:rPr lang="ro-RO" sz="2000" kern="100" dirty="0">
                <a:solidFill>
                  <a:srgbClr val="001A6D"/>
                </a:solidFill>
                <a:latin typeface="Arial" panose="020B0604020202020204" pitchFamily="34" charset="0"/>
                <a:cs typeface="Arial" panose="020B0604020202020204" pitchFamily="34" charset="0"/>
              </a:rPr>
              <a:t>a</a:t>
            </a:r>
            <a:r>
              <a:rPr lang="it-IT" sz="2000" kern="100" dirty="0">
                <a:solidFill>
                  <a:srgbClr val="001A6D"/>
                </a:solidFill>
                <a:latin typeface="Arial" panose="020B0604020202020204" pitchFamily="34" charset="0"/>
                <a:cs typeface="Arial" panose="020B0604020202020204" pitchFamily="34" charset="0"/>
              </a:rPr>
              <a:t>lcă normele de etică și deontologie universitară</a:t>
            </a:r>
            <a:r>
              <a:rPr lang="ro-RO" sz="2000" kern="100" dirty="0">
                <a:solidFill>
                  <a:srgbClr val="001A6D"/>
                </a:solidFill>
                <a:latin typeface="Arial" panose="020B0604020202020204" pitchFamily="34" charset="0"/>
                <a:cs typeface="Arial" panose="020B0604020202020204" pitchFamily="34" charset="0"/>
              </a:rPr>
              <a:t>.</a:t>
            </a:r>
          </a:p>
          <a:p>
            <a:pPr marL="342898" lvl="1" indent="0" algn="just">
              <a:lnSpc>
                <a:spcPct val="100000"/>
              </a:lnSpc>
              <a:buNone/>
            </a:pPr>
            <a:r>
              <a:rPr lang="ro-RO" b="1" kern="100" dirty="0">
                <a:solidFill>
                  <a:srgbClr val="001A6D"/>
                </a:solidFill>
                <a:latin typeface="Arial" panose="020B0604020202020204" pitchFamily="34" charset="0"/>
                <a:ea typeface="Aptos" panose="020B0004020202020204" pitchFamily="34" charset="0"/>
                <a:cs typeface="Arial" panose="020B0604020202020204" pitchFamily="34" charset="0"/>
              </a:rPr>
              <a:t>Se reclamă</a:t>
            </a:r>
            <a:r>
              <a:rPr lang="ro-RO" kern="100" dirty="0">
                <a:solidFill>
                  <a:srgbClr val="001A6D"/>
                </a:solidFill>
                <a:latin typeface="Arial" panose="020B0604020202020204" pitchFamily="34" charset="0"/>
                <a:ea typeface="Aptos" panose="020B0004020202020204" pitchFamily="34" charset="0"/>
                <a:cs typeface="Arial" panose="020B0604020202020204" pitchFamily="34" charset="0"/>
              </a:rPr>
              <a:t>: lipsă de transparență în comunicarea notelor și </a:t>
            </a:r>
            <a:r>
              <a:rPr lang="en-US" kern="100" dirty="0">
                <a:solidFill>
                  <a:srgbClr val="001A6D"/>
                </a:solidFill>
                <a:latin typeface="Arial" panose="020B0604020202020204" pitchFamily="34" charset="0"/>
                <a:ea typeface="Aptos" panose="020B0004020202020204" pitchFamily="34" charset="0"/>
                <a:cs typeface="Arial" panose="020B0604020202020204" pitchFamily="34" charset="0"/>
              </a:rPr>
              <a:t>a </a:t>
            </a:r>
            <a:r>
              <a:rPr lang="ro-RO" kern="100" dirty="0">
                <a:solidFill>
                  <a:srgbClr val="001A6D"/>
                </a:solidFill>
                <a:latin typeface="Arial" panose="020B0604020202020204" pitchFamily="34" charset="0"/>
                <a:ea typeface="Aptos" panose="020B0004020202020204" pitchFamily="34" charset="0"/>
                <a:cs typeface="Arial" panose="020B0604020202020204" pitchFamily="34" charset="0"/>
              </a:rPr>
              <a:t>procedurilor</a:t>
            </a:r>
            <a:r>
              <a:rPr lang="en-US" kern="100" dirty="0">
                <a:solidFill>
                  <a:srgbClr val="001A6D"/>
                </a:solidFill>
                <a:latin typeface="Arial" panose="020B0604020202020204" pitchFamily="34" charset="0"/>
                <a:ea typeface="Aptos" panose="020B0004020202020204" pitchFamily="34" charset="0"/>
                <a:cs typeface="Arial" panose="020B0604020202020204" pitchFamily="34" charset="0"/>
              </a:rPr>
              <a:t>,</a:t>
            </a:r>
            <a:r>
              <a:rPr lang="ro-RO" kern="100" dirty="0">
                <a:solidFill>
                  <a:srgbClr val="001A6D"/>
                </a:solidFill>
                <a:latin typeface="Arial" panose="020B0604020202020204" pitchFamily="34" charset="0"/>
                <a:ea typeface="Aptos" panose="020B0004020202020204" pitchFamily="34" charset="0"/>
                <a:cs typeface="Arial" panose="020B0604020202020204" pitchFamily="34" charset="0"/>
              </a:rPr>
              <a:t> comportament</a:t>
            </a:r>
            <a:r>
              <a:rPr lang="en-US" kern="100" dirty="0">
                <a:solidFill>
                  <a:srgbClr val="001A6D"/>
                </a:solidFill>
                <a:latin typeface="Arial" panose="020B0604020202020204" pitchFamily="34" charset="0"/>
                <a:ea typeface="Aptos" panose="020B0004020202020204" pitchFamily="34" charset="0"/>
                <a:cs typeface="Arial" panose="020B0604020202020204" pitchFamily="34" charset="0"/>
              </a:rPr>
              <a:t>ul</a:t>
            </a:r>
            <a:r>
              <a:rPr lang="ro-RO" kern="100" dirty="0">
                <a:solidFill>
                  <a:srgbClr val="001A6D"/>
                </a:solidFill>
                <a:latin typeface="Arial" panose="020B0604020202020204" pitchFamily="34" charset="0"/>
                <a:ea typeface="Aptos" panose="020B0004020202020204" pitchFamily="34" charset="0"/>
                <a:cs typeface="Arial" panose="020B0604020202020204" pitchFamily="34" charset="0"/>
              </a:rPr>
              <a:t> neadecvat și posibil</a:t>
            </a:r>
            <a:r>
              <a:rPr lang="en-US" kern="100" dirty="0">
                <a:solidFill>
                  <a:srgbClr val="001A6D"/>
                </a:solidFill>
                <a:latin typeface="Arial" panose="020B0604020202020204" pitchFamily="34" charset="0"/>
                <a:ea typeface="Aptos" panose="020B0004020202020204" pitchFamily="34" charset="0"/>
                <a:cs typeface="Arial" panose="020B0604020202020204" pitchFamily="34" charset="0"/>
              </a:rPr>
              <a:t>a</a:t>
            </a:r>
            <a:r>
              <a:rPr lang="ro-RO" kern="100" dirty="0">
                <a:solidFill>
                  <a:srgbClr val="001A6D"/>
                </a:solidFill>
                <a:latin typeface="Arial" panose="020B0604020202020204" pitchFamily="34" charset="0"/>
                <a:ea typeface="Aptos" panose="020B0004020202020204" pitchFamily="34" charset="0"/>
                <a:cs typeface="Arial" panose="020B0604020202020204" pitchFamily="34" charset="0"/>
              </a:rPr>
              <a:t> discriminare din partea cadrului didactic responsabil de disciplină</a:t>
            </a:r>
            <a:r>
              <a:rPr lang="en-US" kern="100" dirty="0">
                <a:solidFill>
                  <a:srgbClr val="001A6D"/>
                </a:solidFill>
                <a:latin typeface="Arial" panose="020B0604020202020204" pitchFamily="34" charset="0"/>
                <a:ea typeface="Aptos" panose="020B0004020202020204" pitchFamily="34" charset="0"/>
                <a:cs typeface="Arial" panose="020B0604020202020204" pitchFamily="34" charset="0"/>
              </a:rPr>
              <a:t>,</a:t>
            </a:r>
            <a:r>
              <a:rPr lang="ro-RO" kern="100" dirty="0">
                <a:solidFill>
                  <a:srgbClr val="001A6D"/>
                </a:solidFill>
                <a:latin typeface="Arial" panose="020B0604020202020204" pitchFamily="34" charset="0"/>
                <a:ea typeface="Aptos" panose="020B0004020202020204" pitchFamily="34" charset="0"/>
                <a:cs typeface="Arial" panose="020B0604020202020204" pitchFamily="34" charset="0"/>
              </a:rPr>
              <a:t> încălcări ale GDPR și lipsa confidențialității, evaluare</a:t>
            </a:r>
            <a:r>
              <a:rPr lang="en-US" kern="100" dirty="0">
                <a:solidFill>
                  <a:srgbClr val="001A6D"/>
                </a:solidFill>
                <a:latin typeface="Arial" panose="020B0604020202020204" pitchFamily="34" charset="0"/>
                <a:ea typeface="Aptos" panose="020B0004020202020204" pitchFamily="34" charset="0"/>
                <a:cs typeface="Arial" panose="020B0604020202020204" pitchFamily="34" charset="0"/>
              </a:rPr>
              <a:t>a</a:t>
            </a:r>
            <a:r>
              <a:rPr lang="ro-RO" kern="100" dirty="0">
                <a:solidFill>
                  <a:srgbClr val="001A6D"/>
                </a:solidFill>
                <a:latin typeface="Arial" panose="020B0604020202020204" pitchFamily="34" charset="0"/>
                <a:ea typeface="Aptos" panose="020B0004020202020204" pitchFamily="34" charset="0"/>
                <a:cs typeface="Arial" panose="020B0604020202020204" pitchFamily="34" charset="0"/>
              </a:rPr>
              <a:t> incorectă la examen</a:t>
            </a:r>
            <a:r>
              <a:rPr lang="ro-RO" sz="1600" kern="100" dirty="0">
                <a:solidFill>
                  <a:srgbClr val="001A6D"/>
                </a:solidFill>
                <a:latin typeface="Arial" panose="020B0604020202020204" pitchFamily="34" charset="0"/>
                <a:ea typeface="Aptos" panose="020B0004020202020204" pitchFamily="34" charset="0"/>
                <a:cs typeface="Arial" panose="020B0604020202020204" pitchFamily="34" charset="0"/>
              </a:rPr>
              <a:t>.</a:t>
            </a:r>
          </a:p>
          <a:p>
            <a:pPr marL="342900" indent="-342900" algn="just">
              <a:lnSpc>
                <a:spcPct val="100000"/>
              </a:lnSpc>
              <a:buAutoNum type="arabicPeriod" startAt="8"/>
            </a:pPr>
            <a:r>
              <a:rPr lang="ro-RO" sz="2000" b="1" kern="100" dirty="0">
                <a:solidFill>
                  <a:srgbClr val="001A6D"/>
                </a:solidFill>
                <a:latin typeface="Arial" panose="020B0604020202020204" pitchFamily="34" charset="0"/>
                <a:cs typeface="Arial" panose="020B0604020202020204" pitchFamily="34" charset="0"/>
              </a:rPr>
              <a:t>Sesizarea </a:t>
            </a:r>
            <a:r>
              <a:rPr lang="en-US" sz="2000" b="1" kern="100" dirty="0">
                <a:solidFill>
                  <a:srgbClr val="001A6D"/>
                </a:solidFill>
                <a:latin typeface="Arial" panose="020B0604020202020204" pitchFamily="34" charset="0"/>
                <a:cs typeface="Arial" panose="020B0604020202020204" pitchFamily="34" charset="0"/>
              </a:rPr>
              <a:t>- D</a:t>
            </a:r>
            <a:r>
              <a:rPr lang="ro-RO" sz="2000" b="1" kern="100" dirty="0">
                <a:solidFill>
                  <a:srgbClr val="001A6D"/>
                </a:solidFill>
                <a:latin typeface="Arial" panose="020B0604020202020204" pitchFamily="34" charset="0"/>
                <a:cs typeface="Arial" panose="020B0604020202020204" pitchFamily="34" charset="0"/>
              </a:rPr>
              <a:t>osar </a:t>
            </a:r>
            <a:r>
              <a:rPr lang="en-US" sz="2000" b="1" kern="100" dirty="0">
                <a:solidFill>
                  <a:srgbClr val="001A6D"/>
                </a:solidFill>
                <a:latin typeface="Arial" panose="020B0604020202020204" pitchFamily="34" charset="0"/>
                <a:cs typeface="Arial" panose="020B0604020202020204" pitchFamily="34" charset="0"/>
              </a:rPr>
              <a:t>nr. 49/05.12.2024</a:t>
            </a:r>
            <a:r>
              <a:rPr lang="ro-RO" sz="2000" b="1" kern="100" dirty="0">
                <a:solidFill>
                  <a:srgbClr val="001A6D"/>
                </a:solidFill>
                <a:latin typeface="Arial" panose="020B0604020202020204" pitchFamily="34" charset="0"/>
                <a:cs typeface="Arial" panose="020B0604020202020204" pitchFamily="34" charset="0"/>
              </a:rPr>
              <a:t> -</a:t>
            </a:r>
            <a:r>
              <a:rPr lang="ro-RO" sz="2000" kern="100" dirty="0">
                <a:solidFill>
                  <a:srgbClr val="001A6D"/>
                </a:solidFill>
                <a:latin typeface="Arial" panose="020B0604020202020204" pitchFamily="34" charset="0"/>
                <a:cs typeface="Arial" panose="020B0604020202020204" pitchFamily="34" charset="0"/>
              </a:rPr>
              <a:t> </a:t>
            </a:r>
            <a:r>
              <a:rPr lang="ro-RO" sz="2000" b="1" kern="100" dirty="0">
                <a:solidFill>
                  <a:srgbClr val="001A6D"/>
                </a:solidFill>
                <a:latin typeface="Arial" panose="020B0604020202020204" pitchFamily="34" charset="0"/>
                <a:cs typeface="Arial" panose="020B0604020202020204" pitchFamily="34" charset="0"/>
              </a:rPr>
              <a:t>Un cadru didactic </a:t>
            </a:r>
            <a:r>
              <a:rPr lang="ro-RO" sz="2000" kern="100" dirty="0">
                <a:solidFill>
                  <a:srgbClr val="001A6D"/>
                </a:solidFill>
                <a:latin typeface="Arial" panose="020B0604020202020204" pitchFamily="34" charset="0"/>
                <a:cs typeface="Arial" panose="020B0604020202020204" pitchFamily="34" charset="0"/>
              </a:rPr>
              <a:t>sesizează CEU, în legătură cu un alt cadru didactic din cadrul CUP, </a:t>
            </a:r>
            <a:r>
              <a:rPr lang="it-IT" sz="2000" kern="100" dirty="0">
                <a:solidFill>
                  <a:srgbClr val="001A6D"/>
                </a:solidFill>
                <a:latin typeface="Arial" panose="020B0604020202020204" pitchFamily="34" charset="0"/>
                <a:cs typeface="Arial" panose="020B0604020202020204" pitchFamily="34" charset="0"/>
              </a:rPr>
              <a:t>pentru a analiza comportamentul, afirmațiile și acțiunile sale reprobabile</a:t>
            </a:r>
            <a:r>
              <a:rPr lang="ro-RO" sz="2000" kern="100" dirty="0">
                <a:solidFill>
                  <a:srgbClr val="001A6D"/>
                </a:solidFill>
                <a:latin typeface="Arial" panose="020B0604020202020204" pitchFamily="34" charset="0"/>
                <a:cs typeface="Arial" panose="020B0604020202020204" pitchFamily="34" charset="0"/>
              </a:rPr>
              <a:t> prin</a:t>
            </a:r>
            <a:r>
              <a:rPr lang="it-IT" sz="2000" kern="100" dirty="0">
                <a:solidFill>
                  <a:srgbClr val="001A6D"/>
                </a:solidFill>
                <a:latin typeface="Arial" panose="020B0604020202020204" pitchFamily="34" charset="0"/>
                <a:cs typeface="Arial" panose="020B0604020202020204" pitchFamily="34" charset="0"/>
              </a:rPr>
              <a:t> prisma acțiunilor sale extremiste și antidemocratice.</a:t>
            </a:r>
            <a:endParaRPr lang="ro-RO" sz="2000" kern="100" dirty="0">
              <a:solidFill>
                <a:srgbClr val="001A6D"/>
              </a:solidFill>
              <a:latin typeface="Arial" panose="020B0604020202020204" pitchFamily="34" charset="0"/>
              <a:cs typeface="Arial" panose="020B0604020202020204" pitchFamily="34" charset="0"/>
            </a:endParaRPr>
          </a:p>
          <a:p>
            <a:pPr marL="342900" indent="-342900" algn="just">
              <a:lnSpc>
                <a:spcPct val="100000"/>
              </a:lnSpc>
              <a:buAutoNum type="arabicPeriod" startAt="8"/>
            </a:pPr>
            <a:r>
              <a:rPr lang="ro-RO" sz="2000" b="1" kern="100" dirty="0">
                <a:solidFill>
                  <a:srgbClr val="001A6D"/>
                </a:solidFill>
                <a:latin typeface="Arial" panose="020B0604020202020204" pitchFamily="34" charset="0"/>
                <a:cs typeface="Arial" panose="020B0604020202020204" pitchFamily="34" charset="0"/>
              </a:rPr>
              <a:t>Sesizarea </a:t>
            </a:r>
            <a:r>
              <a:rPr lang="en-US" sz="2000" kern="100" dirty="0">
                <a:solidFill>
                  <a:srgbClr val="001A6D"/>
                </a:solidFill>
                <a:latin typeface="Arial" panose="020B0604020202020204" pitchFamily="34" charset="0"/>
                <a:cs typeface="Arial" panose="020B0604020202020204" pitchFamily="34" charset="0"/>
              </a:rPr>
              <a:t>- </a:t>
            </a:r>
            <a:r>
              <a:rPr lang="en-US" sz="2000" b="1" kern="100" dirty="0">
                <a:solidFill>
                  <a:srgbClr val="001A6D"/>
                </a:solidFill>
                <a:latin typeface="Arial" panose="020B0604020202020204" pitchFamily="34" charset="0"/>
                <a:cs typeface="Arial" panose="020B0604020202020204" pitchFamily="34" charset="0"/>
              </a:rPr>
              <a:t>D</a:t>
            </a:r>
            <a:r>
              <a:rPr lang="ro-RO" sz="2000" b="1" kern="100" dirty="0">
                <a:solidFill>
                  <a:srgbClr val="001A6D"/>
                </a:solidFill>
                <a:latin typeface="Arial" panose="020B0604020202020204" pitchFamily="34" charset="0"/>
                <a:cs typeface="Arial" panose="020B0604020202020204" pitchFamily="34" charset="0"/>
              </a:rPr>
              <a:t>osar </a:t>
            </a:r>
            <a:r>
              <a:rPr lang="en-US" sz="2000" b="1" kern="100" dirty="0">
                <a:solidFill>
                  <a:srgbClr val="001A6D"/>
                </a:solidFill>
                <a:latin typeface="Arial" panose="020B0604020202020204" pitchFamily="34" charset="0"/>
                <a:cs typeface="Arial" panose="020B0604020202020204" pitchFamily="34" charset="0"/>
              </a:rPr>
              <a:t>nr. 51</a:t>
            </a:r>
            <a:r>
              <a:rPr lang="ro-RO" sz="2000" b="1" kern="100" dirty="0">
                <a:solidFill>
                  <a:srgbClr val="001A6D"/>
                </a:solidFill>
                <a:latin typeface="Arial" panose="020B0604020202020204" pitchFamily="34" charset="0"/>
                <a:cs typeface="Arial" panose="020B0604020202020204" pitchFamily="34" charset="0"/>
              </a:rPr>
              <a:t>/06</a:t>
            </a:r>
            <a:r>
              <a:rPr lang="en-US" sz="2000" b="1" kern="100" dirty="0">
                <a:solidFill>
                  <a:srgbClr val="001A6D"/>
                </a:solidFill>
                <a:latin typeface="Arial" panose="020B0604020202020204" pitchFamily="34" charset="0"/>
                <a:cs typeface="Arial" panose="020B0604020202020204" pitchFamily="34" charset="0"/>
              </a:rPr>
              <a:t>.</a:t>
            </a:r>
            <a:r>
              <a:rPr lang="ro-RO" sz="2000" b="1" kern="100" dirty="0">
                <a:solidFill>
                  <a:srgbClr val="001A6D"/>
                </a:solidFill>
                <a:latin typeface="Arial" panose="020B0604020202020204" pitchFamily="34" charset="0"/>
                <a:cs typeface="Arial" panose="020B0604020202020204" pitchFamily="34" charset="0"/>
              </a:rPr>
              <a:t>1</a:t>
            </a:r>
            <a:r>
              <a:rPr lang="en-US" sz="2000" b="1" kern="100" dirty="0">
                <a:solidFill>
                  <a:srgbClr val="001A6D"/>
                </a:solidFill>
                <a:latin typeface="Arial" panose="020B0604020202020204" pitchFamily="34" charset="0"/>
                <a:cs typeface="Arial" panose="020B0604020202020204" pitchFamily="34" charset="0"/>
              </a:rPr>
              <a:t>2.202</a:t>
            </a:r>
            <a:r>
              <a:rPr lang="ro-RO" sz="2000" b="1" kern="100" dirty="0">
                <a:solidFill>
                  <a:srgbClr val="001A6D"/>
                </a:solidFill>
                <a:latin typeface="Arial" panose="020B0604020202020204" pitchFamily="34" charset="0"/>
                <a:cs typeface="Arial" panose="020B0604020202020204" pitchFamily="34" charset="0"/>
              </a:rPr>
              <a:t>4 -</a:t>
            </a:r>
            <a:r>
              <a:rPr lang="ro-RO" sz="2000" kern="100" dirty="0">
                <a:solidFill>
                  <a:srgbClr val="001A6D"/>
                </a:solidFill>
                <a:latin typeface="Arial" panose="020B0604020202020204" pitchFamily="34" charset="0"/>
                <a:cs typeface="Arial" panose="020B0604020202020204" pitchFamily="34" charset="0"/>
              </a:rPr>
              <a:t> </a:t>
            </a:r>
            <a:r>
              <a:rPr lang="ro-RO" sz="2000" b="1" kern="100" dirty="0">
                <a:solidFill>
                  <a:srgbClr val="001A6D"/>
                </a:solidFill>
                <a:latin typeface="Arial" panose="020B0604020202020204" pitchFamily="34" charset="0"/>
                <a:cs typeface="Arial" panose="020B0604020202020204" pitchFamily="34" charset="0"/>
              </a:rPr>
              <a:t>Un student </a:t>
            </a:r>
            <a:r>
              <a:rPr lang="ro-RO" sz="2000" kern="100" dirty="0">
                <a:solidFill>
                  <a:srgbClr val="001A6D"/>
                </a:solidFill>
                <a:latin typeface="Arial" panose="020B0604020202020204" pitchFamily="34" charset="0"/>
                <a:cs typeface="Arial" panose="020B0604020202020204" pitchFamily="34" charset="0"/>
              </a:rPr>
              <a:t>sesizează decanul unei facultăți, prin care reclamă </a:t>
            </a:r>
            <a:r>
              <a:rPr lang="ro-RO" sz="1800" kern="100" dirty="0">
                <a:solidFill>
                  <a:srgbClr val="001A6D"/>
                </a:solidFill>
                <a:latin typeface="Arial" panose="020B0604020202020204" pitchFamily="34" charset="0"/>
                <a:cs typeface="Arial" panose="020B0604020202020204" pitchFamily="34" charset="0"/>
              </a:rPr>
              <a:t>că un alt student din </a:t>
            </a:r>
            <a:r>
              <a:rPr lang="ro-RO" sz="2000" kern="100" dirty="0">
                <a:solidFill>
                  <a:srgbClr val="001A6D"/>
                </a:solidFill>
                <a:latin typeface="Arial" panose="020B0604020202020204" pitchFamily="34" charset="0"/>
                <a:cs typeface="Arial" panose="020B0604020202020204" pitchFamily="34" charset="0"/>
              </a:rPr>
              <a:t>respectiva facultate s-a angajat într-o polemică pro-legionară în secțiunea de comentarii a unei postări publicate pe o rețea socială. Sesizarea a fost înaintată CEU spre competentă soluționare.</a:t>
            </a:r>
          </a:p>
          <a:p>
            <a:pPr marL="342900" indent="-342900" algn="just">
              <a:lnSpc>
                <a:spcPct val="100000"/>
              </a:lnSpc>
              <a:buAutoNum type="arabicPeriod" startAt="8"/>
            </a:pPr>
            <a:r>
              <a:rPr lang="ro-RO" sz="2000" b="1" kern="100" dirty="0">
                <a:solidFill>
                  <a:srgbClr val="001A6D"/>
                </a:solidFill>
                <a:latin typeface="Arial" panose="020B0604020202020204" pitchFamily="34" charset="0"/>
                <a:cs typeface="Arial" panose="020B0604020202020204" pitchFamily="34" charset="0"/>
              </a:rPr>
              <a:t>Sesizarea nr. 516M/27.06.2025 </a:t>
            </a:r>
            <a:r>
              <a:rPr lang="ro-RO" sz="2000" kern="100" dirty="0">
                <a:solidFill>
                  <a:srgbClr val="001A6D"/>
                </a:solidFill>
                <a:latin typeface="Arial" panose="020B0604020202020204" pitchFamily="34" charset="0"/>
                <a:cs typeface="Arial" panose="020B0604020202020204" pitchFamily="34" charset="0"/>
              </a:rPr>
              <a:t>(</a:t>
            </a:r>
            <a:r>
              <a:rPr lang="en-US" sz="2000" kern="100" dirty="0">
                <a:solidFill>
                  <a:srgbClr val="001A6D"/>
                </a:solidFill>
                <a:latin typeface="Arial" panose="020B0604020202020204" pitchFamily="34" charset="0"/>
                <a:cs typeface="Arial" panose="020B0604020202020204" pitchFamily="34" charset="0"/>
              </a:rPr>
              <a:t>D</a:t>
            </a:r>
            <a:r>
              <a:rPr lang="ro-RO" sz="2000" kern="100" dirty="0">
                <a:solidFill>
                  <a:srgbClr val="001A6D"/>
                </a:solidFill>
                <a:latin typeface="Arial" panose="020B0604020202020204" pitchFamily="34" charset="0"/>
                <a:cs typeface="Arial" panose="020B0604020202020204" pitchFamily="34" charset="0"/>
              </a:rPr>
              <a:t>osar</a:t>
            </a:r>
            <a:r>
              <a:rPr lang="en-US" sz="2000" kern="100" dirty="0">
                <a:solidFill>
                  <a:srgbClr val="001A6D"/>
                </a:solidFill>
                <a:latin typeface="Arial" panose="020B0604020202020204" pitchFamily="34" charset="0"/>
                <a:cs typeface="Arial" panose="020B0604020202020204" pitchFamily="34" charset="0"/>
              </a:rPr>
              <a:t> nr. 62/30.06.2025</a:t>
            </a:r>
            <a:r>
              <a:rPr lang="ro-RO" sz="2000" kern="100" dirty="0">
                <a:solidFill>
                  <a:srgbClr val="001A6D"/>
                </a:solidFill>
                <a:latin typeface="Arial" panose="020B0604020202020204" pitchFamily="34" charset="0"/>
                <a:cs typeface="Arial" panose="020B0604020202020204" pitchFamily="34" charset="0"/>
              </a:rPr>
              <a:t>) - </a:t>
            </a:r>
            <a:r>
              <a:rPr lang="ro-RO" sz="2000" b="1" kern="100" dirty="0">
                <a:solidFill>
                  <a:srgbClr val="001A6D"/>
                </a:solidFill>
                <a:latin typeface="Arial" panose="020B0604020202020204" pitchFamily="34" charset="0"/>
                <a:cs typeface="Arial" panose="020B0604020202020204" pitchFamily="34" charset="0"/>
              </a:rPr>
              <a:t>Un cadru didactic </a:t>
            </a:r>
            <a:r>
              <a:rPr lang="ro-RO" sz="2000" kern="100" dirty="0">
                <a:solidFill>
                  <a:srgbClr val="001A6D"/>
                </a:solidFill>
                <a:latin typeface="Arial" panose="020B0604020202020204" pitchFamily="34" charset="0"/>
                <a:cs typeface="Arial" panose="020B0604020202020204" pitchFamily="34" charset="0"/>
              </a:rPr>
              <a:t>sesizează că  un </a:t>
            </a:r>
            <a:r>
              <a:rPr lang="ro-RO" sz="1800" kern="100" dirty="0">
                <a:solidFill>
                  <a:srgbClr val="001A6D"/>
                </a:solidFill>
                <a:latin typeface="Arial" panose="020B0604020202020204" pitchFamily="34" charset="0"/>
                <a:cs typeface="Arial" panose="020B0604020202020204" pitchFamily="34" charset="0"/>
              </a:rPr>
              <a:t>alt cadru didactic coleg din cadrul CUP încalcă </a:t>
            </a:r>
            <a:r>
              <a:rPr lang="ro-RO" sz="2000" kern="100" dirty="0">
                <a:solidFill>
                  <a:srgbClr val="001A6D"/>
                </a:solidFill>
                <a:latin typeface="Arial" panose="020B0604020202020204" pitchFamily="34" charset="0"/>
                <a:cs typeface="Arial" panose="020B0604020202020204" pitchFamily="34" charset="0"/>
              </a:rPr>
              <a:t>normele de etică și deontologie universitară.</a:t>
            </a:r>
          </a:p>
          <a:p>
            <a:pPr marL="346075" indent="-346075" algn="just">
              <a:lnSpc>
                <a:spcPct val="100000"/>
              </a:lnSpc>
              <a:buNone/>
            </a:pPr>
            <a:r>
              <a:rPr lang="en-US" sz="2000" b="1" kern="100" dirty="0">
                <a:solidFill>
                  <a:srgbClr val="001A6D"/>
                </a:solidFill>
                <a:latin typeface="Arial" panose="020B0604020202020204" pitchFamily="34" charset="0"/>
                <a:cs typeface="Arial" panose="020B0604020202020204" pitchFamily="34" charset="0"/>
              </a:rPr>
              <a:t>	</a:t>
            </a:r>
            <a:r>
              <a:rPr lang="ro-RO" sz="1800" b="1" kern="100" dirty="0">
                <a:solidFill>
                  <a:srgbClr val="001A6D"/>
                </a:solidFill>
                <a:latin typeface="Arial" panose="020B0604020202020204" pitchFamily="34" charset="0"/>
                <a:cs typeface="Arial" panose="020B0604020202020204" pitchFamily="34" charset="0"/>
              </a:rPr>
              <a:t>Se reclamă </a:t>
            </a:r>
            <a:r>
              <a:rPr lang="ro-RO" sz="1800" kern="100" dirty="0">
                <a:solidFill>
                  <a:srgbClr val="001A6D"/>
                </a:solidFill>
                <a:latin typeface="Arial" panose="020B0604020202020204" pitchFamily="34" charset="0"/>
                <a:cs typeface="Arial" panose="020B0604020202020204" pitchFamily="34" charset="0"/>
              </a:rPr>
              <a:t>că</a:t>
            </a:r>
            <a:r>
              <a:rPr lang="en-US" sz="1800" kern="100" dirty="0">
                <a:solidFill>
                  <a:srgbClr val="001A6D"/>
                </a:solidFill>
                <a:latin typeface="Arial" panose="020B0604020202020204" pitchFamily="34" charset="0"/>
                <a:cs typeface="Arial" panose="020B0604020202020204" pitchFamily="34" charset="0"/>
              </a:rPr>
              <a:t>, </a:t>
            </a:r>
            <a:r>
              <a:rPr lang="ro-RO" sz="1800" kern="100" dirty="0">
                <a:solidFill>
                  <a:srgbClr val="001A6D"/>
                </a:solidFill>
                <a:latin typeface="Arial" panose="020B0604020202020204" pitchFamily="34" charset="0"/>
                <a:cs typeface="Arial" panose="020B0604020202020204" pitchFamily="34" charset="0"/>
              </a:rPr>
              <a:t>în calitate de președinte al unei comisii de organizare a examenului de disertație</a:t>
            </a:r>
            <a:r>
              <a:rPr lang="en-US" sz="1800" kern="100" dirty="0">
                <a:solidFill>
                  <a:srgbClr val="001A6D"/>
                </a:solidFill>
                <a:latin typeface="Arial" panose="020B0604020202020204" pitchFamily="34" charset="0"/>
                <a:cs typeface="Arial" panose="020B0604020202020204" pitchFamily="34" charset="0"/>
              </a:rPr>
              <a:t>, </a:t>
            </a:r>
            <a:r>
              <a:rPr lang="ro-RO" sz="1800" kern="100" dirty="0">
                <a:solidFill>
                  <a:srgbClr val="001A6D"/>
                </a:solidFill>
                <a:latin typeface="Arial" panose="020B0604020202020204" pitchFamily="34" charset="0"/>
                <a:cs typeface="Arial" panose="020B0604020202020204" pitchFamily="34" charset="0"/>
              </a:rPr>
              <a:t>cadrul didactic respectiv nu a asigurat un climat etic, echilibrat și nediscriminatoriu și în acest mod a afectat emoțional o studentă în timpul evaluării. </a:t>
            </a:r>
          </a:p>
          <a:p>
            <a:pPr marL="0" indent="0" algn="just">
              <a:lnSpc>
                <a:spcPct val="100000"/>
              </a:lnSpc>
              <a:buNone/>
            </a:pPr>
            <a:endParaRPr lang="ro-RO" sz="2400" kern="100" dirty="0">
              <a:solidFill>
                <a:srgbClr val="001A6D"/>
              </a:solidFill>
              <a:latin typeface="Arial" panose="020B0604020202020204" pitchFamily="34" charset="0"/>
              <a:cs typeface="Arial" panose="020B0604020202020204" pitchFamily="34" charset="0"/>
            </a:endParaRPr>
          </a:p>
          <a:p>
            <a:pPr>
              <a:lnSpc>
                <a:spcPct val="100000"/>
              </a:lnSpc>
            </a:pPr>
            <a:endParaRPr lang="ro-RO" sz="1800" b="1" kern="100" dirty="0">
              <a:solidFill>
                <a:srgbClr val="001A6D"/>
              </a:solidFill>
              <a:latin typeface="Arial" panose="020B0604020202020204" pitchFamily="34" charset="0"/>
              <a:cs typeface="Arial" panose="020B0604020202020204" pitchFamily="34" charset="0"/>
            </a:endParaRPr>
          </a:p>
          <a:p>
            <a:pPr marL="0" indent="0" algn="ctr">
              <a:lnSpc>
                <a:spcPct val="100000"/>
              </a:lnSpc>
              <a:buNone/>
            </a:pPr>
            <a:endParaRPr lang="ro-RO" sz="1758"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a:p>
            <a:pPr marL="0" indent="0" algn="ctr">
              <a:lnSpc>
                <a:spcPct val="100000"/>
              </a:lnSpc>
              <a:buNone/>
            </a:pPr>
            <a:endPar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771207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DFF1C-5988-F243-0A4A-603046E588DF}"/>
            </a:ext>
          </a:extLst>
        </p:cNvPr>
        <p:cNvGrpSpPr/>
        <p:nvPr/>
      </p:nvGrpSpPr>
      <p:grpSpPr>
        <a:xfrm>
          <a:off x="0" y="0"/>
          <a:ext cx="0" cy="0"/>
          <a:chOff x="0" y="0"/>
          <a:chExt cx="0" cy="0"/>
        </a:xfrm>
      </p:grpSpPr>
      <p:pic>
        <p:nvPicPr>
          <p:cNvPr id="2" name="forking-road-839830_1280.jpg">
            <a:extLst>
              <a:ext uri="{FF2B5EF4-FFF2-40B4-BE49-F238E27FC236}">
                <a16:creationId xmlns:a16="http://schemas.microsoft.com/office/drawing/2014/main" id="{7584E324-417D-94F2-3D98-FCAB8B6E47F7}"/>
              </a:ext>
            </a:extLst>
          </p:cNvPr>
          <p:cNvPicPr>
            <a:picLocks noChangeAspect="1"/>
          </p:cNvPicPr>
          <p:nvPr/>
        </p:nvPicPr>
        <p:blipFill>
          <a:blip r:embed="rId2" cstate="print">
            <a:alphaModFix amt="1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l="5585" r="5585"/>
          <a:stretch/>
        </p:blipFill>
        <p:spPr>
          <a:xfrm>
            <a:off x="1518001" y="-2838"/>
            <a:ext cx="9155906" cy="6871489"/>
          </a:xfrm>
          <a:prstGeom prst="rect">
            <a:avLst/>
          </a:prstGeom>
          <a:gradFill>
            <a:gsLst>
              <a:gs pos="0">
                <a:schemeClr val="bg1"/>
              </a:gs>
              <a:gs pos="100000">
                <a:schemeClr val="bg1">
                  <a:lumMod val="85000"/>
                </a:schemeClr>
              </a:gs>
            </a:gsLst>
            <a:lin ang="2700000" scaled="0"/>
          </a:gradFill>
          <a:ln w="12700">
            <a:miter lim="400000"/>
          </a:ln>
        </p:spPr>
      </p:pic>
      <p:sp>
        <p:nvSpPr>
          <p:cNvPr id="3" name="Content Placeholder 2">
            <a:extLst>
              <a:ext uri="{FF2B5EF4-FFF2-40B4-BE49-F238E27FC236}">
                <a16:creationId xmlns:a16="http://schemas.microsoft.com/office/drawing/2014/main" id="{7A1EC9C3-C12D-C6B9-D87F-5F1625D3C94F}"/>
              </a:ext>
            </a:extLst>
          </p:cNvPr>
          <p:cNvSpPr>
            <a:spLocks noGrp="1"/>
          </p:cNvSpPr>
          <p:nvPr>
            <p:ph idx="1"/>
          </p:nvPr>
        </p:nvSpPr>
        <p:spPr>
          <a:xfrm>
            <a:off x="570272" y="104775"/>
            <a:ext cx="11228438" cy="6619875"/>
          </a:xfrm>
          <a:solidFill>
            <a:schemeClr val="accent4">
              <a:lumMod val="20000"/>
              <a:lumOff val="80000"/>
            </a:schemeClr>
          </a:solidFill>
        </p:spPr>
        <p:txBody>
          <a:bodyPr>
            <a:noAutofit/>
          </a:bodyPr>
          <a:lstStyle/>
          <a:p>
            <a:pPr marL="0" indent="0" algn="just">
              <a:lnSpc>
                <a:spcPct val="100000"/>
              </a:lnSpc>
              <a:buNone/>
            </a:pPr>
            <a:r>
              <a:rPr lang="ro-RO" sz="2000" b="1" kern="100" dirty="0">
                <a:solidFill>
                  <a:srgbClr val="001A6D"/>
                </a:solidFill>
                <a:latin typeface="Arial" panose="020B0604020202020204" pitchFamily="34" charset="0"/>
                <a:cs typeface="Arial" panose="020B0604020202020204" pitchFamily="34" charset="0"/>
              </a:rPr>
              <a:t>12</a:t>
            </a:r>
            <a:r>
              <a:rPr lang="ro-RO" sz="1800" kern="100" dirty="0">
                <a:solidFill>
                  <a:srgbClr val="001A6D"/>
                </a:solidFill>
                <a:latin typeface="Arial" panose="020B0604020202020204" pitchFamily="34" charset="0"/>
                <a:cs typeface="Arial" panose="020B0604020202020204" pitchFamily="34" charset="0"/>
              </a:rPr>
              <a:t>. </a:t>
            </a:r>
            <a:r>
              <a:rPr lang="ro-RO" sz="2400" b="1" kern="100" dirty="0">
                <a:solidFill>
                  <a:srgbClr val="001A6D"/>
                </a:solidFill>
                <a:latin typeface="Arial" panose="020B0604020202020204" pitchFamily="34" charset="0"/>
                <a:cs typeface="Arial" panose="020B0604020202020204" pitchFamily="34" charset="0"/>
              </a:rPr>
              <a:t>Sesizarea</a:t>
            </a:r>
            <a:r>
              <a:rPr lang="en-US" sz="2400" b="1" kern="100" dirty="0">
                <a:solidFill>
                  <a:srgbClr val="001A6D"/>
                </a:solidFill>
                <a:latin typeface="Arial" panose="020B0604020202020204" pitchFamily="34" charset="0"/>
                <a:cs typeface="Arial" panose="020B0604020202020204" pitchFamily="34" charset="0"/>
              </a:rPr>
              <a:t> </a:t>
            </a:r>
            <a:r>
              <a:rPr lang="en-US" sz="2400" kern="100" dirty="0">
                <a:solidFill>
                  <a:srgbClr val="001A6D"/>
                </a:solidFill>
                <a:latin typeface="Arial" panose="020B0604020202020204" pitchFamily="34" charset="0"/>
                <a:cs typeface="Arial" panose="020B0604020202020204" pitchFamily="34" charset="0"/>
              </a:rPr>
              <a:t>- </a:t>
            </a:r>
            <a:r>
              <a:rPr lang="en-US" sz="2400" b="1" kern="100" dirty="0">
                <a:solidFill>
                  <a:srgbClr val="001A6D"/>
                </a:solidFill>
                <a:latin typeface="Arial" panose="020B0604020202020204" pitchFamily="34" charset="0"/>
                <a:cs typeface="Arial" panose="020B0604020202020204" pitchFamily="34" charset="0"/>
              </a:rPr>
              <a:t>D</a:t>
            </a:r>
            <a:r>
              <a:rPr lang="ro-RO" sz="2400" b="1" kern="100" dirty="0">
                <a:solidFill>
                  <a:srgbClr val="001A6D"/>
                </a:solidFill>
                <a:latin typeface="Arial" panose="020B0604020202020204" pitchFamily="34" charset="0"/>
                <a:cs typeface="Arial" panose="020B0604020202020204" pitchFamily="34" charset="0"/>
              </a:rPr>
              <a:t>osar </a:t>
            </a:r>
            <a:r>
              <a:rPr lang="en-US" sz="2400" b="1" kern="100" dirty="0">
                <a:solidFill>
                  <a:srgbClr val="001A6D"/>
                </a:solidFill>
                <a:latin typeface="Arial" panose="020B0604020202020204" pitchFamily="34" charset="0"/>
                <a:cs typeface="Arial" panose="020B0604020202020204" pitchFamily="34" charset="0"/>
              </a:rPr>
              <a:t>nr. 63/30.06.2025 -</a:t>
            </a:r>
            <a:r>
              <a:rPr lang="ro-RO" sz="2400" b="1" kern="100" dirty="0">
                <a:solidFill>
                  <a:srgbClr val="001A6D"/>
                </a:solidFill>
                <a:latin typeface="Arial" panose="020B0604020202020204" pitchFamily="34" charset="0"/>
                <a:cs typeface="Arial" panose="020B0604020202020204" pitchFamily="34" charset="0"/>
              </a:rPr>
              <a:t> Un student</a:t>
            </a:r>
            <a:r>
              <a:rPr lang="ro-RO" sz="2400" kern="100" dirty="0">
                <a:solidFill>
                  <a:srgbClr val="001A6D"/>
                </a:solidFill>
                <a:latin typeface="Arial" panose="020B0604020202020204" pitchFamily="34" charset="0"/>
                <a:cs typeface="Arial" panose="020B0604020202020204" pitchFamily="34" charset="0"/>
              </a:rPr>
              <a:t> masterand, în  calitate de participant în cadrul unui concurs organizat de către POLITEHNICA București a dorit să semnaleze o serie de disfuncționalități în procesul de jurizare, lipsa de transparență, incoerențe în evaluare, tratament inegal și probleme administrative care au afectat corectitudinea competiției.</a:t>
            </a:r>
          </a:p>
          <a:p>
            <a:pPr marL="0" indent="0" algn="just">
              <a:lnSpc>
                <a:spcPct val="100000"/>
              </a:lnSpc>
              <a:buNone/>
            </a:pPr>
            <a:endParaRPr lang="ro-RO" sz="2000" kern="100" dirty="0">
              <a:solidFill>
                <a:srgbClr val="001A6D"/>
              </a:solidFill>
              <a:latin typeface="Arial" panose="020B0604020202020204" pitchFamily="34" charset="0"/>
              <a:cs typeface="Arial" panose="020B0604020202020204" pitchFamily="34" charset="0"/>
            </a:endParaRPr>
          </a:p>
          <a:p>
            <a:pPr marL="0" indent="0" algn="just">
              <a:lnSpc>
                <a:spcPct val="100000"/>
              </a:lnSpc>
              <a:buNone/>
            </a:pPr>
            <a:r>
              <a:rPr lang="ro-RO" sz="2000" b="1" kern="100" dirty="0">
                <a:solidFill>
                  <a:srgbClr val="001A6D"/>
                </a:solidFill>
                <a:latin typeface="Arial" panose="020B0604020202020204" pitchFamily="34" charset="0"/>
                <a:cs typeface="Arial" panose="020B0604020202020204" pitchFamily="34" charset="0"/>
              </a:rPr>
              <a:t>13</a:t>
            </a:r>
            <a:r>
              <a:rPr lang="ro-RO" sz="2000" kern="100" dirty="0">
                <a:solidFill>
                  <a:srgbClr val="001A6D"/>
                </a:solidFill>
                <a:latin typeface="Arial" panose="020B0604020202020204" pitchFamily="34" charset="0"/>
                <a:cs typeface="Arial" panose="020B0604020202020204" pitchFamily="34" charset="0"/>
              </a:rPr>
              <a:t>. </a:t>
            </a:r>
            <a:r>
              <a:rPr lang="ro-RO" sz="2400" b="1" kern="100" dirty="0">
                <a:solidFill>
                  <a:srgbClr val="001A6D"/>
                </a:solidFill>
                <a:latin typeface="Aptos" panose="020B0004020202020204" pitchFamily="34" charset="0"/>
                <a:cs typeface="Arial" panose="020B0604020202020204" pitchFamily="34" charset="0"/>
              </a:rPr>
              <a:t>Sesizarea</a:t>
            </a:r>
            <a:r>
              <a:rPr lang="ro-RO" sz="2400" kern="100" dirty="0">
                <a:solidFill>
                  <a:srgbClr val="001A6D"/>
                </a:solidFill>
                <a:latin typeface="Aptos" panose="020B0004020202020204" pitchFamily="34" charset="0"/>
                <a:cs typeface="Arial" panose="020B0604020202020204" pitchFamily="34" charset="0"/>
              </a:rPr>
              <a:t> </a:t>
            </a:r>
            <a:r>
              <a:rPr lang="ro-RO" sz="2400" b="1" kern="100" dirty="0">
                <a:solidFill>
                  <a:srgbClr val="001A6D"/>
                </a:solidFill>
                <a:latin typeface="Aptos" panose="020B0004020202020204" pitchFamily="34" charset="0"/>
                <a:cs typeface="Arial" panose="020B0604020202020204" pitchFamily="34" charset="0"/>
              </a:rPr>
              <a:t>nr.</a:t>
            </a:r>
            <a:r>
              <a:rPr lang="en-US" sz="2400" b="1" kern="100" dirty="0">
                <a:solidFill>
                  <a:srgbClr val="001A6D"/>
                </a:solidFill>
                <a:latin typeface="Aptos" panose="020B0004020202020204" pitchFamily="34" charset="0"/>
                <a:cs typeface="Arial" panose="020B0604020202020204" pitchFamily="34" charset="0"/>
              </a:rPr>
              <a:t> 26675</a:t>
            </a:r>
            <a:r>
              <a:rPr lang="ro-RO" sz="2400" b="1" kern="100" dirty="0">
                <a:solidFill>
                  <a:srgbClr val="001A6D"/>
                </a:solidFill>
                <a:latin typeface="Aptos" panose="020B0004020202020204" pitchFamily="34" charset="0"/>
                <a:cs typeface="Arial" panose="020B0604020202020204" pitchFamily="34" charset="0"/>
              </a:rPr>
              <a:t>/</a:t>
            </a:r>
            <a:r>
              <a:rPr lang="en-US" sz="2400" b="1" kern="100" dirty="0">
                <a:solidFill>
                  <a:srgbClr val="001A6D"/>
                </a:solidFill>
                <a:latin typeface="Aptos" panose="020B0004020202020204" pitchFamily="34" charset="0"/>
                <a:cs typeface="Arial" panose="020B0604020202020204" pitchFamily="34" charset="0"/>
              </a:rPr>
              <a:t>18.07.</a:t>
            </a:r>
            <a:r>
              <a:rPr lang="ro-RO" sz="2400" b="1" kern="100" dirty="0">
                <a:solidFill>
                  <a:srgbClr val="001A6D"/>
                </a:solidFill>
                <a:latin typeface="Aptos" panose="020B0004020202020204" pitchFamily="34" charset="0"/>
                <a:cs typeface="Arial" panose="020B0604020202020204" pitchFamily="34" charset="0"/>
              </a:rPr>
              <a:t>2025</a:t>
            </a:r>
            <a:r>
              <a:rPr lang="en-US" sz="2400" b="1" kern="100" dirty="0">
                <a:solidFill>
                  <a:srgbClr val="001A6D"/>
                </a:solidFill>
                <a:latin typeface="Aptos" panose="020B0004020202020204" pitchFamily="34" charset="0"/>
                <a:cs typeface="Arial" panose="020B0604020202020204" pitchFamily="34" charset="0"/>
              </a:rPr>
              <a:t> </a:t>
            </a:r>
            <a:r>
              <a:rPr lang="ro-RO" sz="2400" kern="100" dirty="0">
                <a:solidFill>
                  <a:srgbClr val="001A6D"/>
                </a:solidFill>
                <a:latin typeface="Aptos" panose="020B0004020202020204" pitchFamily="34" charset="0"/>
                <a:cs typeface="Arial" panose="020B0604020202020204" pitchFamily="34" charset="0"/>
              </a:rPr>
              <a:t>ș</a:t>
            </a:r>
            <a:r>
              <a:rPr lang="en-US" sz="2400" kern="100" dirty="0" err="1">
                <a:solidFill>
                  <a:srgbClr val="001A6D"/>
                </a:solidFill>
                <a:latin typeface="Aptos" panose="020B0004020202020204" pitchFamily="34" charset="0"/>
                <a:cs typeface="Arial" panose="020B0604020202020204" pitchFamily="34" charset="0"/>
              </a:rPr>
              <a:t>i</a:t>
            </a:r>
            <a:r>
              <a:rPr lang="en-US" sz="2400" kern="100" dirty="0">
                <a:solidFill>
                  <a:srgbClr val="001A6D"/>
                </a:solidFill>
                <a:latin typeface="Aptos" panose="020B0004020202020204" pitchFamily="34" charset="0"/>
                <a:cs typeface="Arial" panose="020B0604020202020204" pitchFamily="34" charset="0"/>
              </a:rPr>
              <a:t> </a:t>
            </a:r>
            <a:r>
              <a:rPr lang="en-US" sz="2400" b="1" kern="100" dirty="0">
                <a:solidFill>
                  <a:srgbClr val="001A6D"/>
                </a:solidFill>
                <a:latin typeface="Aptos" panose="020B0004020202020204" pitchFamily="34" charset="0"/>
                <a:cs typeface="Arial" panose="020B0604020202020204" pitchFamily="34" charset="0"/>
              </a:rPr>
              <a:t>538M/14.07.2025</a:t>
            </a:r>
            <a:r>
              <a:rPr lang="ro-RO" sz="2400" b="1" kern="100" dirty="0">
                <a:solidFill>
                  <a:srgbClr val="001A6D"/>
                </a:solidFill>
                <a:latin typeface="Aptos" panose="020B0004020202020204" pitchFamily="34" charset="0"/>
                <a:cs typeface="Arial" panose="020B0604020202020204" pitchFamily="34" charset="0"/>
              </a:rPr>
              <a:t> </a:t>
            </a:r>
            <a:r>
              <a:rPr lang="ro-RO" sz="2400" kern="100" dirty="0">
                <a:solidFill>
                  <a:srgbClr val="001A6D"/>
                </a:solidFill>
                <a:latin typeface="Aptos" panose="020B0004020202020204" pitchFamily="34" charset="0"/>
                <a:cs typeface="Arial" panose="020B0604020202020204" pitchFamily="34" charset="0"/>
              </a:rPr>
              <a:t>(</a:t>
            </a:r>
            <a:r>
              <a:rPr lang="en-US" sz="2400" kern="100" dirty="0">
                <a:solidFill>
                  <a:srgbClr val="001A6D"/>
                </a:solidFill>
                <a:latin typeface="Aptos" panose="020B0004020202020204" pitchFamily="34" charset="0"/>
                <a:cs typeface="Arial" panose="020B0604020202020204" pitchFamily="34" charset="0"/>
              </a:rPr>
              <a:t>D</a:t>
            </a:r>
            <a:r>
              <a:rPr lang="ro-RO" sz="2400" kern="100" dirty="0">
                <a:solidFill>
                  <a:srgbClr val="001A6D"/>
                </a:solidFill>
                <a:latin typeface="Aptos" panose="020B0004020202020204" pitchFamily="34" charset="0"/>
                <a:cs typeface="Arial" panose="020B0604020202020204" pitchFamily="34" charset="0"/>
              </a:rPr>
              <a:t>osar</a:t>
            </a:r>
            <a:r>
              <a:rPr lang="en-US" sz="2400" kern="100" dirty="0">
                <a:solidFill>
                  <a:srgbClr val="001A6D"/>
                </a:solidFill>
                <a:latin typeface="Aptos" panose="020B0004020202020204" pitchFamily="34" charset="0"/>
                <a:cs typeface="Arial" panose="020B0604020202020204" pitchFamily="34" charset="0"/>
              </a:rPr>
              <a:t> nr. 65/21.07.2025</a:t>
            </a:r>
            <a:r>
              <a:rPr lang="ro-RO" sz="2400" kern="100" dirty="0">
                <a:solidFill>
                  <a:srgbClr val="001A6D"/>
                </a:solidFill>
                <a:latin typeface="Aptos" panose="020B0004020202020204" pitchFamily="34" charset="0"/>
                <a:cs typeface="Arial" panose="020B0604020202020204" pitchFamily="34" charset="0"/>
              </a:rPr>
              <a:t>). O persoană din afara POLITEHNICII București a sesizat CEU și a reclamat implicarea unei studente din cadrul unei facultăți, într-o</a:t>
            </a:r>
            <a:r>
              <a:rPr lang="en-US" sz="2400" kern="100" dirty="0">
                <a:solidFill>
                  <a:srgbClr val="001A6D"/>
                </a:solidFill>
                <a:latin typeface="Aptos" panose="020B0004020202020204" pitchFamily="34" charset="0"/>
                <a:cs typeface="Arial" panose="020B0604020202020204" pitchFamily="34" charset="0"/>
              </a:rPr>
              <a:t> </a:t>
            </a:r>
            <a:r>
              <a:rPr lang="ro-RO" sz="2400" kern="100" dirty="0">
                <a:solidFill>
                  <a:srgbClr val="001A6D"/>
                </a:solidFill>
                <a:latin typeface="Aptos" panose="020B0004020202020204" pitchFamily="34" charset="0"/>
                <a:cs typeface="Arial" panose="020B0604020202020204" pitchFamily="34" charset="0"/>
              </a:rPr>
              <a:t>posibilă fraudă academică.</a:t>
            </a:r>
          </a:p>
          <a:p>
            <a:pPr marL="0" indent="0" algn="just">
              <a:lnSpc>
                <a:spcPct val="100000"/>
              </a:lnSpc>
              <a:buNone/>
            </a:pPr>
            <a:endParaRPr lang="ro-RO" sz="2400" kern="100" dirty="0">
              <a:solidFill>
                <a:srgbClr val="001A6D"/>
              </a:solidFill>
              <a:latin typeface="Aptos" panose="020B0004020202020204" pitchFamily="34" charset="0"/>
              <a:cs typeface="Arial" panose="020B0604020202020204" pitchFamily="34" charset="0"/>
            </a:endParaRPr>
          </a:p>
          <a:p>
            <a:pPr marL="0" indent="0" algn="just">
              <a:lnSpc>
                <a:spcPct val="100000"/>
              </a:lnSpc>
              <a:buNone/>
            </a:pPr>
            <a:endParaRPr lang="ro-RO" sz="1800" kern="100" dirty="0">
              <a:solidFill>
                <a:srgbClr val="001A6D"/>
              </a:solidFill>
              <a:latin typeface="Arial" panose="020B0604020202020204" pitchFamily="34" charset="0"/>
              <a:cs typeface="Arial" panose="020B0604020202020204" pitchFamily="34" charset="0"/>
            </a:endParaRPr>
          </a:p>
          <a:p>
            <a:pPr>
              <a:lnSpc>
                <a:spcPct val="100000"/>
              </a:lnSpc>
            </a:pPr>
            <a:endParaRPr lang="ro-RO" sz="1800" b="1" kern="100" dirty="0">
              <a:solidFill>
                <a:srgbClr val="001A6D"/>
              </a:solidFill>
              <a:latin typeface="Arial" panose="020B0604020202020204" pitchFamily="34" charset="0"/>
              <a:cs typeface="Arial" panose="020B0604020202020204" pitchFamily="34" charset="0"/>
            </a:endParaRPr>
          </a:p>
          <a:p>
            <a:pPr marL="0" indent="0" algn="ctr">
              <a:lnSpc>
                <a:spcPct val="100000"/>
              </a:lnSpc>
              <a:buNone/>
            </a:pPr>
            <a:endParaRPr lang="ro-RO" sz="1758"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a:p>
            <a:pPr marL="0" indent="0" algn="ctr">
              <a:lnSpc>
                <a:spcPct val="100000"/>
              </a:lnSpc>
              <a:buNone/>
            </a:pPr>
            <a:endParaRPr lang="ro-RO" sz="1969" b="1" kern="100" dirty="0">
              <a:solidFill>
                <a:srgbClr val="001A6D"/>
              </a:solid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8586389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Dark Mist">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ă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2403</TotalTime>
  <Words>2161</Words>
  <Application>Microsoft Office PowerPoint</Application>
  <PresentationFormat>Widescreen</PresentationFormat>
  <Paragraphs>111</Paragraphs>
  <Slides>14</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Aptos</vt:lpstr>
      <vt:lpstr>Aptos Display</vt:lpstr>
      <vt:lpstr>Arial</vt:lpstr>
      <vt:lpstr>Arial Narrow</vt:lpstr>
      <vt:lpstr>Avenir Next</vt:lpstr>
      <vt:lpstr>Avenir Next Demi Bold</vt:lpstr>
      <vt:lpstr>Avenir Next Medium</vt:lpstr>
      <vt:lpstr>Avenir Next Ultra Light</vt:lpstr>
      <vt:lpstr>Courier New</vt:lpstr>
      <vt:lpstr>Helvetica</vt:lpstr>
      <vt:lpstr>Helvetica Light</vt:lpstr>
      <vt:lpstr>Dark Mist</vt:lpstr>
      <vt:lpstr>4_Office Theme</vt:lpstr>
      <vt:lpstr>PowerPoint Presentation</vt:lpstr>
      <vt:lpstr>   Raportul anual  al Comisiei de Etică Universitară  referitor la situația respectării normelor de etică şi deontologie universitară în cadrul POLITEHNICII București </vt:lpstr>
      <vt:lpstr>PowerPoint Presentation</vt:lpstr>
      <vt:lpstr>PowerPoint Presentation</vt:lpstr>
      <vt:lpstr>Referitor  la atribuția privind analizarea şi soluționarea abaterilor de la normele de etică și deontologie universitară  Situația sesizărilor primite de CEU  în anul universitar 2024-2025 </vt:lpstr>
      <vt:lpstr>PowerPoint Presentation</vt:lpstr>
      <vt:lpstr>PowerPoint Presentation</vt:lpstr>
      <vt:lpstr>PowerPoint Presentation</vt:lpstr>
      <vt:lpstr>PowerPoint Presentation</vt:lpstr>
      <vt:lpstr>PowerPoint Presentation</vt:lpstr>
      <vt:lpstr>PowerPoint Presentation</vt:lpstr>
      <vt:lpstr>Comisia de etică universitară Subcomisia eticii cercetării  Referitor la respectarea demnităţii participanţilor la cercetare și la prevenirea prejudiciului în cercetare şi inovare - avize etice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Rasha CUSMA (14903)</dc:creator>
  <cp:lastModifiedBy>Corina Ionela DUMITRESCU (24035)</cp:lastModifiedBy>
  <cp:revision>74</cp:revision>
  <cp:lastPrinted>2025-12-08T05:19:24Z</cp:lastPrinted>
  <dcterms:created xsi:type="dcterms:W3CDTF">2025-11-17T08:22:29Z</dcterms:created>
  <dcterms:modified xsi:type="dcterms:W3CDTF">2025-12-17T09:43:07Z</dcterms:modified>
</cp:coreProperties>
</file>